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413" r:id="rId2"/>
    <p:sldId id="2007579280" r:id="rId3"/>
    <p:sldId id="2007579281" r:id="rId4"/>
    <p:sldId id="2007579283" r:id="rId5"/>
    <p:sldId id="2007579284" r:id="rId6"/>
    <p:sldId id="2007579282" r:id="rId7"/>
    <p:sldId id="419" r:id="rId8"/>
    <p:sldId id="2007579285" r:id="rId9"/>
    <p:sldId id="2007579286" r:id="rId10"/>
    <p:sldId id="2007579289" r:id="rId11"/>
    <p:sldId id="2007579290" r:id="rId12"/>
    <p:sldId id="414" r:id="rId13"/>
    <p:sldId id="2007579292" r:id="rId14"/>
    <p:sldId id="2007579291" r:id="rId15"/>
    <p:sldId id="415" r:id="rId16"/>
    <p:sldId id="2007579287" r:id="rId17"/>
    <p:sldId id="2007579288" r:id="rId18"/>
    <p:sldId id="2007579294" r:id="rId19"/>
    <p:sldId id="2007579295" r:id="rId20"/>
    <p:sldId id="42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415" userDrawn="1">
          <p15:clr>
            <a:srgbClr val="A4A3A4"/>
          </p15:clr>
        </p15:guide>
        <p15:guide id="4" pos="7242" userDrawn="1">
          <p15:clr>
            <a:srgbClr val="A4A3A4"/>
          </p15:clr>
        </p15:guide>
        <p15:guide id="5" orient="horz" pos="1684" userDrawn="1">
          <p15:clr>
            <a:srgbClr val="A4A3A4"/>
          </p15:clr>
        </p15:guide>
        <p15:guide id="6" orient="horz" pos="391" userDrawn="1">
          <p15:clr>
            <a:srgbClr val="A4A3A4"/>
          </p15:clr>
        </p15:guide>
        <p15:guide id="8" orient="horz" pos="640" userDrawn="1">
          <p15:clr>
            <a:srgbClr val="A4A3A4"/>
          </p15:clr>
        </p15:guide>
        <p15:guide id="9" pos="2819" userDrawn="1">
          <p15:clr>
            <a:srgbClr val="A4A3A4"/>
          </p15:clr>
        </p15:guide>
        <p15:guide id="10" orient="horz" pos="1094" userDrawn="1">
          <p15:clr>
            <a:srgbClr val="A4A3A4"/>
          </p15:clr>
        </p15:guide>
        <p15:guide id="11" orient="horz" pos="2160" userDrawn="1">
          <p15:clr>
            <a:srgbClr val="A4A3A4"/>
          </p15:clr>
        </p15:guide>
        <p15:guide id="12" orient="horz" pos="3906" userDrawn="1">
          <p15:clr>
            <a:srgbClr val="A4A3A4"/>
          </p15:clr>
        </p15:guide>
        <p15:guide id="13" orient="horz" pos="2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574E"/>
    <a:srgbClr val="59636B"/>
    <a:srgbClr val="5A7BBC"/>
    <a:srgbClr val="5A9A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4" autoAdjust="0"/>
    <p:restoredTop sz="96287" autoAdjust="0"/>
  </p:normalViewPr>
  <p:slideViewPr>
    <p:cSldViewPr snapToGrid="0" showGuides="1">
      <p:cViewPr varScale="1">
        <p:scale>
          <a:sx n="68" d="100"/>
          <a:sy n="68" d="100"/>
        </p:scale>
        <p:origin x="365" y="58"/>
      </p:cViewPr>
      <p:guideLst>
        <p:guide pos="3840"/>
        <p:guide pos="415"/>
        <p:guide pos="7242"/>
        <p:guide orient="horz" pos="1684"/>
        <p:guide orient="horz" pos="391"/>
        <p:guide orient="horz" pos="640"/>
        <p:guide pos="2819"/>
        <p:guide orient="horz" pos="1094"/>
        <p:guide orient="horz" pos="2160"/>
        <p:guide orient="horz" pos="3906"/>
        <p:guide orient="horz" pos="2886"/>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chemeClr val="accent4"/>
              </a:solidFill>
              <a:round/>
            </a:ln>
            <a:effectLst>
              <a:outerShdw blurRad="38100" dist="127000" dir="5400000" sx="98000" sy="98000" algn="t" rotWithShape="0">
                <a:schemeClr val="accent4">
                  <a:lumMod val="75000"/>
                  <a:alpha val="28000"/>
                </a:schemeClr>
              </a:outerShdw>
            </a:effectLst>
          </c:spPr>
          <c:marker>
            <c:symbol val="none"/>
          </c:marker>
          <c:cat>
            <c:numRef>
              <c:f>Sheet1!$A$2:$A$37</c:f>
              <c:numCache>
                <c:formatCode>General</c:formatCode>
                <c:ptCount val="36"/>
                <c:pt idx="0">
                  <c:v>0</c:v>
                </c:pt>
                <c:pt idx="1">
                  <c:v>4</c:v>
                </c:pt>
                <c:pt idx="2">
                  <c:v>8</c:v>
                </c:pt>
                <c:pt idx="3">
                  <c:v>12</c:v>
                </c:pt>
                <c:pt idx="4">
                  <c:v>16</c:v>
                </c:pt>
                <c:pt idx="5">
                  <c:v>20</c:v>
                </c:pt>
                <c:pt idx="6">
                  <c:v>24</c:v>
                </c:pt>
                <c:pt idx="7">
                  <c:v>28</c:v>
                </c:pt>
                <c:pt idx="8">
                  <c:v>32</c:v>
                </c:pt>
                <c:pt idx="9">
                  <c:v>36</c:v>
                </c:pt>
                <c:pt idx="10">
                  <c:v>40</c:v>
                </c:pt>
                <c:pt idx="11">
                  <c:v>44</c:v>
                </c:pt>
                <c:pt idx="12">
                  <c:v>48</c:v>
                </c:pt>
                <c:pt idx="13">
                  <c:v>52</c:v>
                </c:pt>
                <c:pt idx="14">
                  <c:v>56</c:v>
                </c:pt>
                <c:pt idx="15">
                  <c:v>60</c:v>
                </c:pt>
                <c:pt idx="16">
                  <c:v>64</c:v>
                </c:pt>
                <c:pt idx="17">
                  <c:v>68</c:v>
                </c:pt>
                <c:pt idx="18">
                  <c:v>72</c:v>
                </c:pt>
                <c:pt idx="19">
                  <c:v>76</c:v>
                </c:pt>
                <c:pt idx="20">
                  <c:v>80</c:v>
                </c:pt>
                <c:pt idx="21">
                  <c:v>84</c:v>
                </c:pt>
                <c:pt idx="22">
                  <c:v>88</c:v>
                </c:pt>
                <c:pt idx="23">
                  <c:v>92</c:v>
                </c:pt>
                <c:pt idx="24">
                  <c:v>96</c:v>
                </c:pt>
                <c:pt idx="25">
                  <c:v>100</c:v>
                </c:pt>
                <c:pt idx="26">
                  <c:v>104</c:v>
                </c:pt>
                <c:pt idx="27">
                  <c:v>108</c:v>
                </c:pt>
                <c:pt idx="28">
                  <c:v>112</c:v>
                </c:pt>
                <c:pt idx="29">
                  <c:v>116</c:v>
                </c:pt>
                <c:pt idx="30">
                  <c:v>120</c:v>
                </c:pt>
                <c:pt idx="31">
                  <c:v>124</c:v>
                </c:pt>
                <c:pt idx="32">
                  <c:v>128</c:v>
                </c:pt>
                <c:pt idx="33">
                  <c:v>132</c:v>
                </c:pt>
                <c:pt idx="34">
                  <c:v>136</c:v>
                </c:pt>
                <c:pt idx="35">
                  <c:v>140</c:v>
                </c:pt>
              </c:numCache>
            </c:numRef>
          </c:cat>
          <c:val>
            <c:numRef>
              <c:f>Sheet1!$B$2:$B$37</c:f>
              <c:numCache>
                <c:formatCode>General</c:formatCode>
                <c:ptCount val="36"/>
                <c:pt idx="0">
                  <c:v>90</c:v>
                </c:pt>
                <c:pt idx="1">
                  <c:v>95</c:v>
                </c:pt>
                <c:pt idx="2">
                  <c:v>100</c:v>
                </c:pt>
                <c:pt idx="3">
                  <c:v>110</c:v>
                </c:pt>
                <c:pt idx="4">
                  <c:v>400</c:v>
                </c:pt>
                <c:pt idx="5">
                  <c:v>600</c:v>
                </c:pt>
                <c:pt idx="6">
                  <c:v>300</c:v>
                </c:pt>
                <c:pt idx="7">
                  <c:v>250</c:v>
                </c:pt>
                <c:pt idx="8">
                  <c:v>200</c:v>
                </c:pt>
                <c:pt idx="9">
                  <c:v>300</c:v>
                </c:pt>
                <c:pt idx="10">
                  <c:v>330</c:v>
                </c:pt>
                <c:pt idx="11">
                  <c:v>400</c:v>
                </c:pt>
                <c:pt idx="12">
                  <c:v>300</c:v>
                </c:pt>
                <c:pt idx="13">
                  <c:v>450</c:v>
                </c:pt>
                <c:pt idx="14">
                  <c:v>620</c:v>
                </c:pt>
                <c:pt idx="15">
                  <c:v>550</c:v>
                </c:pt>
                <c:pt idx="16">
                  <c:v>2607</c:v>
                </c:pt>
                <c:pt idx="17">
                  <c:v>700</c:v>
                </c:pt>
                <c:pt idx="18">
                  <c:v>300</c:v>
                </c:pt>
                <c:pt idx="19">
                  <c:v>250</c:v>
                </c:pt>
                <c:pt idx="20">
                  <c:v>200</c:v>
                </c:pt>
                <c:pt idx="21">
                  <c:v>250</c:v>
                </c:pt>
                <c:pt idx="22">
                  <c:v>300</c:v>
                </c:pt>
                <c:pt idx="23">
                  <c:v>350</c:v>
                </c:pt>
                <c:pt idx="24">
                  <c:v>300</c:v>
                </c:pt>
                <c:pt idx="25">
                  <c:v>250</c:v>
                </c:pt>
                <c:pt idx="26">
                  <c:v>200</c:v>
                </c:pt>
                <c:pt idx="27">
                  <c:v>180</c:v>
                </c:pt>
                <c:pt idx="28">
                  <c:v>170</c:v>
                </c:pt>
                <c:pt idx="29">
                  <c:v>160</c:v>
                </c:pt>
                <c:pt idx="30">
                  <c:v>155</c:v>
                </c:pt>
                <c:pt idx="31">
                  <c:v>145</c:v>
                </c:pt>
                <c:pt idx="32">
                  <c:v>135</c:v>
                </c:pt>
                <c:pt idx="33">
                  <c:v>90</c:v>
                </c:pt>
                <c:pt idx="34">
                  <c:v>85</c:v>
                </c:pt>
                <c:pt idx="35">
                  <c:v>75</c:v>
                </c:pt>
              </c:numCache>
            </c:numRef>
          </c:val>
          <c:smooth val="1"/>
          <c:extLst>
            <c:ext xmlns:c16="http://schemas.microsoft.com/office/drawing/2014/chart" uri="{C3380CC4-5D6E-409C-BE32-E72D297353CC}">
              <c16:uniqueId val="{00000000-5162-4018-9C24-C8471D84AD4E}"/>
            </c:ext>
          </c:extLst>
        </c:ser>
        <c:ser>
          <c:idx val="1"/>
          <c:order val="1"/>
          <c:tx>
            <c:strRef>
              <c:f>Sheet1!$C$1</c:f>
              <c:strCache>
                <c:ptCount val="1"/>
                <c:pt idx="0">
                  <c:v>系列 2</c:v>
                </c:pt>
              </c:strCache>
            </c:strRef>
          </c:tx>
          <c:spPr>
            <a:ln w="19050" cap="rnd">
              <a:solidFill>
                <a:schemeClr val="accent1">
                  <a:lumMod val="75000"/>
                </a:schemeClr>
              </a:solidFill>
              <a:round/>
            </a:ln>
            <a:effectLst>
              <a:outerShdw blurRad="38100" dist="127000" dir="5400000" sx="98000" sy="98000" algn="t" rotWithShape="0">
                <a:schemeClr val="accent1">
                  <a:alpha val="24000"/>
                </a:schemeClr>
              </a:outerShdw>
            </a:effectLst>
          </c:spPr>
          <c:marker>
            <c:symbol val="none"/>
          </c:marker>
          <c:cat>
            <c:numRef>
              <c:f>Sheet1!$A$2:$A$37</c:f>
              <c:numCache>
                <c:formatCode>General</c:formatCode>
                <c:ptCount val="36"/>
                <c:pt idx="0">
                  <c:v>0</c:v>
                </c:pt>
                <c:pt idx="1">
                  <c:v>4</c:v>
                </c:pt>
                <c:pt idx="2">
                  <c:v>8</c:v>
                </c:pt>
                <c:pt idx="3">
                  <c:v>12</c:v>
                </c:pt>
                <c:pt idx="4">
                  <c:v>16</c:v>
                </c:pt>
                <c:pt idx="5">
                  <c:v>20</c:v>
                </c:pt>
                <c:pt idx="6">
                  <c:v>24</c:v>
                </c:pt>
                <c:pt idx="7">
                  <c:v>28</c:v>
                </c:pt>
                <c:pt idx="8">
                  <c:v>32</c:v>
                </c:pt>
                <c:pt idx="9">
                  <c:v>36</c:v>
                </c:pt>
                <c:pt idx="10">
                  <c:v>40</c:v>
                </c:pt>
                <c:pt idx="11">
                  <c:v>44</c:v>
                </c:pt>
                <c:pt idx="12">
                  <c:v>48</c:v>
                </c:pt>
                <c:pt idx="13">
                  <c:v>52</c:v>
                </c:pt>
                <c:pt idx="14">
                  <c:v>56</c:v>
                </c:pt>
                <c:pt idx="15">
                  <c:v>60</c:v>
                </c:pt>
                <c:pt idx="16">
                  <c:v>64</c:v>
                </c:pt>
                <c:pt idx="17">
                  <c:v>68</c:v>
                </c:pt>
                <c:pt idx="18">
                  <c:v>72</c:v>
                </c:pt>
                <c:pt idx="19">
                  <c:v>76</c:v>
                </c:pt>
                <c:pt idx="20">
                  <c:v>80</c:v>
                </c:pt>
                <c:pt idx="21">
                  <c:v>84</c:v>
                </c:pt>
                <c:pt idx="22">
                  <c:v>88</c:v>
                </c:pt>
                <c:pt idx="23">
                  <c:v>92</c:v>
                </c:pt>
                <c:pt idx="24">
                  <c:v>96</c:v>
                </c:pt>
                <c:pt idx="25">
                  <c:v>100</c:v>
                </c:pt>
                <c:pt idx="26">
                  <c:v>104</c:v>
                </c:pt>
                <c:pt idx="27">
                  <c:v>108</c:v>
                </c:pt>
                <c:pt idx="28">
                  <c:v>112</c:v>
                </c:pt>
                <c:pt idx="29">
                  <c:v>116</c:v>
                </c:pt>
                <c:pt idx="30">
                  <c:v>120</c:v>
                </c:pt>
                <c:pt idx="31">
                  <c:v>124</c:v>
                </c:pt>
                <c:pt idx="32">
                  <c:v>128</c:v>
                </c:pt>
                <c:pt idx="33">
                  <c:v>132</c:v>
                </c:pt>
                <c:pt idx="34">
                  <c:v>136</c:v>
                </c:pt>
                <c:pt idx="35">
                  <c:v>140</c:v>
                </c:pt>
              </c:numCache>
            </c:numRef>
          </c:cat>
          <c:val>
            <c:numRef>
              <c:f>Sheet1!$C$2:$C$37</c:f>
              <c:numCache>
                <c:formatCode>General</c:formatCode>
                <c:ptCount val="36"/>
                <c:pt idx="0">
                  <c:v>90</c:v>
                </c:pt>
                <c:pt idx="1">
                  <c:v>85</c:v>
                </c:pt>
                <c:pt idx="2">
                  <c:v>85</c:v>
                </c:pt>
                <c:pt idx="3">
                  <c:v>80</c:v>
                </c:pt>
                <c:pt idx="4">
                  <c:v>200</c:v>
                </c:pt>
                <c:pt idx="5">
                  <c:v>300</c:v>
                </c:pt>
                <c:pt idx="6">
                  <c:v>200</c:v>
                </c:pt>
                <c:pt idx="7">
                  <c:v>200</c:v>
                </c:pt>
                <c:pt idx="8">
                  <c:v>150</c:v>
                </c:pt>
                <c:pt idx="9">
                  <c:v>200</c:v>
                </c:pt>
                <c:pt idx="10">
                  <c:v>230</c:v>
                </c:pt>
                <c:pt idx="11">
                  <c:v>300</c:v>
                </c:pt>
                <c:pt idx="12">
                  <c:v>200</c:v>
                </c:pt>
                <c:pt idx="13">
                  <c:v>250</c:v>
                </c:pt>
                <c:pt idx="14">
                  <c:v>350</c:v>
                </c:pt>
                <c:pt idx="15">
                  <c:v>300</c:v>
                </c:pt>
                <c:pt idx="16">
                  <c:v>1335</c:v>
                </c:pt>
                <c:pt idx="17">
                  <c:v>400</c:v>
                </c:pt>
                <c:pt idx="18">
                  <c:v>200</c:v>
                </c:pt>
                <c:pt idx="19">
                  <c:v>150</c:v>
                </c:pt>
                <c:pt idx="20">
                  <c:v>100</c:v>
                </c:pt>
                <c:pt idx="21">
                  <c:v>150</c:v>
                </c:pt>
                <c:pt idx="22">
                  <c:v>250</c:v>
                </c:pt>
                <c:pt idx="23">
                  <c:v>300</c:v>
                </c:pt>
                <c:pt idx="24">
                  <c:v>250</c:v>
                </c:pt>
                <c:pt idx="25">
                  <c:v>200</c:v>
                </c:pt>
                <c:pt idx="26">
                  <c:v>180</c:v>
                </c:pt>
                <c:pt idx="27">
                  <c:v>160</c:v>
                </c:pt>
                <c:pt idx="28">
                  <c:v>150</c:v>
                </c:pt>
                <c:pt idx="29">
                  <c:v>150</c:v>
                </c:pt>
                <c:pt idx="30">
                  <c:v>145</c:v>
                </c:pt>
                <c:pt idx="31">
                  <c:v>135</c:v>
                </c:pt>
                <c:pt idx="32">
                  <c:v>130</c:v>
                </c:pt>
                <c:pt idx="33">
                  <c:v>90</c:v>
                </c:pt>
                <c:pt idx="34">
                  <c:v>85</c:v>
                </c:pt>
                <c:pt idx="35">
                  <c:v>75</c:v>
                </c:pt>
              </c:numCache>
            </c:numRef>
          </c:val>
          <c:smooth val="1"/>
          <c:extLst>
            <c:ext xmlns:c16="http://schemas.microsoft.com/office/drawing/2014/chart" uri="{C3380CC4-5D6E-409C-BE32-E72D297353CC}">
              <c16:uniqueId val="{00000001-5162-4018-9C24-C8471D84AD4E}"/>
            </c:ext>
          </c:extLst>
        </c:ser>
        <c:dLbls>
          <c:showLegendKey val="0"/>
          <c:showVal val="0"/>
          <c:showCatName val="0"/>
          <c:showSerName val="0"/>
          <c:showPercent val="0"/>
          <c:showBubbleSize val="0"/>
        </c:dLbls>
        <c:smooth val="0"/>
        <c:axId val="1441223551"/>
        <c:axId val="310154832"/>
      </c:lineChart>
      <c:catAx>
        <c:axId val="1441223551"/>
        <c:scaling>
          <c:orientation val="minMax"/>
        </c:scaling>
        <c:delete val="1"/>
        <c:axPos val="b"/>
        <c:numFmt formatCode="General" sourceLinked="1"/>
        <c:majorTickMark val="none"/>
        <c:minorTickMark val="none"/>
        <c:tickLblPos val="nextTo"/>
        <c:crossAx val="310154832"/>
        <c:crosses val="autoZero"/>
        <c:auto val="1"/>
        <c:lblAlgn val="ctr"/>
        <c:lblOffset val="100"/>
        <c:noMultiLvlLbl val="0"/>
      </c:catAx>
      <c:valAx>
        <c:axId val="310154832"/>
        <c:scaling>
          <c:orientation val="minMax"/>
        </c:scaling>
        <c:delete val="0"/>
        <c:axPos val="l"/>
        <c:majorGridlines>
          <c:spPr>
            <a:ln w="6350" cap="flat" cmpd="sng" algn="ctr">
              <a:solidFill>
                <a:schemeClr val="accent2">
                  <a:alpha val="31000"/>
                </a:schemeClr>
              </a:solidFill>
              <a:prstDash val="dash"/>
              <a:round/>
            </a:ln>
            <a:effectLst/>
          </c:spPr>
        </c:majorGridlines>
        <c:numFmt formatCode="General" sourceLinked="1"/>
        <c:majorTickMark val="none"/>
        <c:minorTickMark val="none"/>
        <c:tickLblPos val="nextTo"/>
        <c:spPr>
          <a:noFill/>
          <a:ln w="6350">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441223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8月</c:v>
                </c:pt>
              </c:strCache>
            </c:strRef>
          </c:tx>
          <c:spPr>
            <a:gradFill>
              <a:gsLst>
                <a:gs pos="0">
                  <a:schemeClr val="accent1"/>
                </a:gs>
                <a:gs pos="100000">
                  <a:schemeClr val="accent1">
                    <a:lumMod val="75000"/>
                  </a:schemeClr>
                </a:gs>
              </a:gsLst>
              <a:lin ang="5400000" scaled="1"/>
            </a:gradFill>
            <a:ln w="38100">
              <a:noFill/>
            </a:ln>
            <a:effectLst/>
          </c:spPr>
          <c:invertIfNegative val="0"/>
          <c:dLbls>
            <c:spPr>
              <a:noFill/>
              <a:ln>
                <a:noFill/>
              </a:ln>
              <a:effectLst/>
            </c:spPr>
            <c:txPr>
              <a:bodyPr rot="0" spcFirstLastPara="1" vertOverflow="ellipsis" vert="horz" wrap="square" anchor="ctr" anchorCtr="1"/>
              <a:lstStyle/>
              <a:p>
                <a:pPr algn="ctr">
                  <a:defRPr sz="1197"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180MW</c:v>
                </c:pt>
                <c:pt idx="1">
                  <c:v>250WM</c:v>
                </c:pt>
                <c:pt idx="2">
                  <c:v>330WM</c:v>
                </c:pt>
              </c:strCache>
            </c:strRef>
          </c:cat>
          <c:val>
            <c:numRef>
              <c:f>Sheet1!$B$2:$B$4</c:f>
              <c:numCache>
                <c:formatCode>General</c:formatCode>
                <c:ptCount val="3"/>
                <c:pt idx="0">
                  <c:v>1.71</c:v>
                </c:pt>
                <c:pt idx="1">
                  <c:v>2.35</c:v>
                </c:pt>
                <c:pt idx="2">
                  <c:v>2.4700000000000002</c:v>
                </c:pt>
              </c:numCache>
            </c:numRef>
          </c:val>
          <c:extLst>
            <c:ext xmlns:c16="http://schemas.microsoft.com/office/drawing/2014/chart" uri="{C3380CC4-5D6E-409C-BE32-E72D297353CC}">
              <c16:uniqueId val="{00000000-02EE-4AFA-B0A2-48DDF0AC887E}"/>
            </c:ext>
          </c:extLst>
        </c:ser>
        <c:ser>
          <c:idx val="1"/>
          <c:order val="1"/>
          <c:tx>
            <c:strRef>
              <c:f>Sheet1!$C$1</c:f>
              <c:strCache>
                <c:ptCount val="1"/>
                <c:pt idx="0">
                  <c:v>9月</c:v>
                </c:pt>
              </c:strCache>
            </c:strRef>
          </c:tx>
          <c:spPr>
            <a:gradFill>
              <a:gsLst>
                <a:gs pos="0">
                  <a:schemeClr val="accent2"/>
                </a:gs>
                <a:gs pos="100000">
                  <a:schemeClr val="accent2">
                    <a:lumMod val="75000"/>
                  </a:schemeClr>
                </a:gs>
              </a:gsLst>
              <a:lin ang="5400000" scaled="1"/>
            </a:gradFill>
            <a:ln w="38100">
              <a:noFill/>
            </a:ln>
            <a:effectLst/>
          </c:spPr>
          <c:invertIfNegative val="0"/>
          <c:dLbls>
            <c:spPr>
              <a:noFill/>
              <a:ln>
                <a:noFill/>
              </a:ln>
              <a:effectLst/>
            </c:spPr>
            <c:txPr>
              <a:bodyPr rot="0" spcFirstLastPara="1" vertOverflow="ellipsis" vert="horz" wrap="square" anchor="ctr" anchorCtr="1"/>
              <a:lstStyle/>
              <a:p>
                <a:pPr algn="ctr">
                  <a:defRPr sz="1197"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180MW</c:v>
                </c:pt>
                <c:pt idx="1">
                  <c:v>250WM</c:v>
                </c:pt>
                <c:pt idx="2">
                  <c:v>330WM</c:v>
                </c:pt>
              </c:strCache>
            </c:strRef>
          </c:cat>
          <c:val>
            <c:numRef>
              <c:f>Sheet1!$C$2:$C$4</c:f>
              <c:numCache>
                <c:formatCode>General</c:formatCode>
                <c:ptCount val="3"/>
                <c:pt idx="0">
                  <c:v>1.89</c:v>
                </c:pt>
                <c:pt idx="1">
                  <c:v>2.16</c:v>
                </c:pt>
                <c:pt idx="2">
                  <c:v>1.91</c:v>
                </c:pt>
              </c:numCache>
            </c:numRef>
          </c:val>
          <c:extLst>
            <c:ext xmlns:c16="http://schemas.microsoft.com/office/drawing/2014/chart" uri="{C3380CC4-5D6E-409C-BE32-E72D297353CC}">
              <c16:uniqueId val="{00000001-02EE-4AFA-B0A2-48DDF0AC887E}"/>
            </c:ext>
          </c:extLst>
        </c:ser>
        <c:ser>
          <c:idx val="2"/>
          <c:order val="2"/>
          <c:tx>
            <c:strRef>
              <c:f>Sheet1!$D$1</c:f>
              <c:strCache>
                <c:ptCount val="1"/>
                <c:pt idx="0">
                  <c:v>10月</c:v>
                </c:pt>
              </c:strCache>
            </c:strRef>
          </c:tx>
          <c:spPr>
            <a:gradFill>
              <a:gsLst>
                <a:gs pos="0">
                  <a:schemeClr val="accent3"/>
                </a:gs>
                <a:gs pos="100000">
                  <a:schemeClr val="accent3">
                    <a:lumMod val="75000"/>
                  </a:schemeClr>
                </a:gs>
              </a:gsLst>
              <a:lin ang="5400000" scaled="1"/>
            </a:gradFill>
            <a:ln w="3810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180MW</c:v>
                </c:pt>
                <c:pt idx="1">
                  <c:v>250WM</c:v>
                </c:pt>
                <c:pt idx="2">
                  <c:v>330WM</c:v>
                </c:pt>
              </c:strCache>
            </c:strRef>
          </c:cat>
          <c:val>
            <c:numRef>
              <c:f>Sheet1!$D$2:$D$4</c:f>
              <c:numCache>
                <c:formatCode>General</c:formatCode>
                <c:ptCount val="3"/>
                <c:pt idx="0">
                  <c:v>1.97</c:v>
                </c:pt>
                <c:pt idx="1">
                  <c:v>2.2599999999999998</c:v>
                </c:pt>
                <c:pt idx="2">
                  <c:v>1.7</c:v>
                </c:pt>
              </c:numCache>
            </c:numRef>
          </c:val>
          <c:extLst>
            <c:ext xmlns:c16="http://schemas.microsoft.com/office/drawing/2014/chart" uri="{C3380CC4-5D6E-409C-BE32-E72D297353CC}">
              <c16:uniqueId val="{00000002-02EE-4AFA-B0A2-48DDF0AC887E}"/>
            </c:ext>
          </c:extLst>
        </c:ser>
        <c:dLbls>
          <c:showLegendKey val="0"/>
          <c:showVal val="0"/>
          <c:showCatName val="0"/>
          <c:showSerName val="0"/>
          <c:showPercent val="0"/>
          <c:showBubbleSize val="0"/>
        </c:dLbls>
        <c:gapWidth val="100"/>
        <c:overlap val="-10"/>
        <c:axId val="1047835712"/>
        <c:axId val="1047840704"/>
      </c:barChart>
      <c:catAx>
        <c:axId val="1047835712"/>
        <c:scaling>
          <c:orientation val="minMax"/>
        </c:scaling>
        <c:delete val="0"/>
        <c:axPos val="b"/>
        <c:numFmt formatCode="General" sourceLinked="1"/>
        <c:majorTickMark val="none"/>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047840704"/>
        <c:crosses val="autoZero"/>
        <c:auto val="1"/>
        <c:lblAlgn val="ctr"/>
        <c:lblOffset val="100"/>
        <c:noMultiLvlLbl val="0"/>
      </c:catAx>
      <c:valAx>
        <c:axId val="1047840704"/>
        <c:scaling>
          <c:orientation val="minMax"/>
          <c:min val="1.5"/>
        </c:scaling>
        <c:delete val="1"/>
        <c:axPos val="l"/>
        <c:numFmt formatCode="General" sourceLinked="1"/>
        <c:majorTickMark val="out"/>
        <c:minorTickMark val="none"/>
        <c:tickLblPos val="nextTo"/>
        <c:crossAx val="104783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8月</c:v>
                </c:pt>
              </c:strCache>
            </c:strRef>
          </c:tx>
          <c:spPr>
            <a:gradFill>
              <a:gsLst>
                <a:gs pos="0">
                  <a:schemeClr val="accent1"/>
                </a:gs>
                <a:gs pos="100000">
                  <a:schemeClr val="accent1">
                    <a:lumMod val="75000"/>
                  </a:schemeClr>
                </a:gs>
              </a:gsLst>
              <a:lin ang="5400000" scaled="1"/>
            </a:gradFill>
            <a:ln w="38100">
              <a:noFill/>
            </a:ln>
            <a:effectLst/>
          </c:spPr>
          <c:invertIfNegative val="0"/>
          <c:dLbls>
            <c:spPr>
              <a:noFill/>
              <a:ln>
                <a:noFill/>
              </a:ln>
              <a:effectLst/>
            </c:spPr>
            <c:txPr>
              <a:bodyPr rot="0" spcFirstLastPara="1" vertOverflow="ellipsis" vert="horz" wrap="square" anchor="ctr" anchorCtr="1"/>
              <a:lstStyle/>
              <a:p>
                <a:pPr algn="ctr">
                  <a:defRPr sz="1197"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180MW</c:v>
                </c:pt>
                <c:pt idx="1">
                  <c:v>250WM</c:v>
                </c:pt>
                <c:pt idx="2">
                  <c:v>330WM</c:v>
                </c:pt>
              </c:strCache>
            </c:strRef>
          </c:cat>
          <c:val>
            <c:numRef>
              <c:f>Sheet1!$B$2:$B$4</c:f>
              <c:numCache>
                <c:formatCode>General</c:formatCode>
                <c:ptCount val="3"/>
                <c:pt idx="0">
                  <c:v>1.71</c:v>
                </c:pt>
                <c:pt idx="1">
                  <c:v>2.35</c:v>
                </c:pt>
                <c:pt idx="2">
                  <c:v>2.4700000000000002</c:v>
                </c:pt>
              </c:numCache>
            </c:numRef>
          </c:val>
          <c:extLst>
            <c:ext xmlns:c16="http://schemas.microsoft.com/office/drawing/2014/chart" uri="{C3380CC4-5D6E-409C-BE32-E72D297353CC}">
              <c16:uniqueId val="{00000000-02EE-4AFA-B0A2-48DDF0AC887E}"/>
            </c:ext>
          </c:extLst>
        </c:ser>
        <c:ser>
          <c:idx val="1"/>
          <c:order val="1"/>
          <c:tx>
            <c:strRef>
              <c:f>Sheet1!$C$1</c:f>
              <c:strCache>
                <c:ptCount val="1"/>
                <c:pt idx="0">
                  <c:v>9月</c:v>
                </c:pt>
              </c:strCache>
            </c:strRef>
          </c:tx>
          <c:spPr>
            <a:gradFill>
              <a:gsLst>
                <a:gs pos="0">
                  <a:schemeClr val="accent2"/>
                </a:gs>
                <a:gs pos="100000">
                  <a:schemeClr val="accent2">
                    <a:lumMod val="75000"/>
                  </a:schemeClr>
                </a:gs>
              </a:gsLst>
              <a:lin ang="5400000" scaled="1"/>
            </a:gradFill>
            <a:ln w="38100">
              <a:noFill/>
            </a:ln>
            <a:effectLst/>
          </c:spPr>
          <c:invertIfNegative val="0"/>
          <c:dLbls>
            <c:spPr>
              <a:noFill/>
              <a:ln>
                <a:noFill/>
              </a:ln>
              <a:effectLst/>
            </c:spPr>
            <c:txPr>
              <a:bodyPr rot="0" spcFirstLastPara="1" vertOverflow="ellipsis" vert="horz" wrap="square" anchor="ctr" anchorCtr="1"/>
              <a:lstStyle/>
              <a:p>
                <a:pPr algn="ctr">
                  <a:defRPr sz="1197"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180MW</c:v>
                </c:pt>
                <c:pt idx="1">
                  <c:v>250WM</c:v>
                </c:pt>
                <c:pt idx="2">
                  <c:v>330WM</c:v>
                </c:pt>
              </c:strCache>
            </c:strRef>
          </c:cat>
          <c:val>
            <c:numRef>
              <c:f>Sheet1!$C$2:$C$4</c:f>
              <c:numCache>
                <c:formatCode>General</c:formatCode>
                <c:ptCount val="3"/>
                <c:pt idx="0">
                  <c:v>1.89</c:v>
                </c:pt>
                <c:pt idx="1">
                  <c:v>2.16</c:v>
                </c:pt>
                <c:pt idx="2">
                  <c:v>1.91</c:v>
                </c:pt>
              </c:numCache>
            </c:numRef>
          </c:val>
          <c:extLst>
            <c:ext xmlns:c16="http://schemas.microsoft.com/office/drawing/2014/chart" uri="{C3380CC4-5D6E-409C-BE32-E72D297353CC}">
              <c16:uniqueId val="{00000001-02EE-4AFA-B0A2-48DDF0AC887E}"/>
            </c:ext>
          </c:extLst>
        </c:ser>
        <c:ser>
          <c:idx val="2"/>
          <c:order val="2"/>
          <c:tx>
            <c:strRef>
              <c:f>Sheet1!$D$1</c:f>
              <c:strCache>
                <c:ptCount val="1"/>
                <c:pt idx="0">
                  <c:v>10月</c:v>
                </c:pt>
              </c:strCache>
            </c:strRef>
          </c:tx>
          <c:spPr>
            <a:gradFill>
              <a:gsLst>
                <a:gs pos="0">
                  <a:schemeClr val="accent3"/>
                </a:gs>
                <a:gs pos="100000">
                  <a:schemeClr val="accent3">
                    <a:lumMod val="75000"/>
                  </a:schemeClr>
                </a:gs>
              </a:gsLst>
              <a:lin ang="5400000" scaled="1"/>
            </a:gradFill>
            <a:ln w="3810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180MW</c:v>
                </c:pt>
                <c:pt idx="1">
                  <c:v>250WM</c:v>
                </c:pt>
                <c:pt idx="2">
                  <c:v>330WM</c:v>
                </c:pt>
              </c:strCache>
            </c:strRef>
          </c:cat>
          <c:val>
            <c:numRef>
              <c:f>Sheet1!$D$2:$D$4</c:f>
              <c:numCache>
                <c:formatCode>General</c:formatCode>
                <c:ptCount val="3"/>
                <c:pt idx="0">
                  <c:v>1.97</c:v>
                </c:pt>
                <c:pt idx="1">
                  <c:v>2.2599999999999998</c:v>
                </c:pt>
                <c:pt idx="2">
                  <c:v>1.7</c:v>
                </c:pt>
              </c:numCache>
            </c:numRef>
          </c:val>
          <c:extLst>
            <c:ext xmlns:c16="http://schemas.microsoft.com/office/drawing/2014/chart" uri="{C3380CC4-5D6E-409C-BE32-E72D297353CC}">
              <c16:uniqueId val="{00000002-02EE-4AFA-B0A2-48DDF0AC887E}"/>
            </c:ext>
          </c:extLst>
        </c:ser>
        <c:dLbls>
          <c:showLegendKey val="0"/>
          <c:showVal val="0"/>
          <c:showCatName val="0"/>
          <c:showSerName val="0"/>
          <c:showPercent val="0"/>
          <c:showBubbleSize val="0"/>
        </c:dLbls>
        <c:gapWidth val="100"/>
        <c:overlap val="-10"/>
        <c:axId val="1047835712"/>
        <c:axId val="1047840704"/>
      </c:barChart>
      <c:catAx>
        <c:axId val="1047835712"/>
        <c:scaling>
          <c:orientation val="minMax"/>
        </c:scaling>
        <c:delete val="0"/>
        <c:axPos val="b"/>
        <c:numFmt formatCode="General" sourceLinked="1"/>
        <c:majorTickMark val="none"/>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047840704"/>
        <c:crosses val="autoZero"/>
        <c:auto val="1"/>
        <c:lblAlgn val="ctr"/>
        <c:lblOffset val="100"/>
        <c:noMultiLvlLbl val="0"/>
      </c:catAx>
      <c:valAx>
        <c:axId val="1047840704"/>
        <c:scaling>
          <c:orientation val="minMax"/>
          <c:min val="1.5"/>
        </c:scaling>
        <c:delete val="1"/>
        <c:axPos val="l"/>
        <c:numFmt formatCode="General" sourceLinked="1"/>
        <c:majorTickMark val="out"/>
        <c:minorTickMark val="none"/>
        <c:tickLblPos val="nextTo"/>
        <c:crossAx val="104783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panose="020B0500000000000000" pitchFamily="34" charset="-122"/>
                <a:ea typeface="思源黑体 CN" panose="020B05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panose="020B0500000000000000" pitchFamily="34" charset="-122"/>
                <a:ea typeface="思源黑体 CN" panose="020B0500000000000000" pitchFamily="34" charset="-122"/>
              </a:defRPr>
            </a:lvl1pPr>
          </a:lstStyle>
          <a:p>
            <a:fld id="{79C034C1-C73A-4FD2-8A71-6BEB632C601C}" type="datetimeFigureOut">
              <a:rPr lang="zh-CN" altLang="en-US" smtClean="0"/>
              <a:pPr/>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panose="020B0500000000000000" pitchFamily="34" charset="-122"/>
                <a:ea typeface="思源黑体 CN" panose="020B05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panose="020B0500000000000000" pitchFamily="34" charset="-122"/>
                <a:ea typeface="思源黑体 CN" panose="020B0500000000000000" pitchFamily="34" charset="-122"/>
              </a:defRPr>
            </a:lvl1pPr>
          </a:lstStyle>
          <a:p>
            <a:fld id="{A03A3203-704D-45AB-80C1-1EC68AD1C170}" type="slidenum">
              <a:rPr lang="zh-CN" altLang="en-US" smtClean="0"/>
              <a:pPr/>
              <a:t>‹#›</a:t>
            </a:fld>
            <a:endParaRPr lang="zh-CN" altLang="en-US"/>
          </a:p>
        </p:txBody>
      </p:sp>
    </p:spTree>
    <p:extLst>
      <p:ext uri="{BB962C8B-B14F-4D97-AF65-F5344CB8AC3E}">
        <p14:creationId xmlns:p14="http://schemas.microsoft.com/office/powerpoint/2010/main" val="2698667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panose="020B0500000000000000" pitchFamily="34" charset="-122"/>
        <a:ea typeface="思源黑体 CN" panose="020B0500000000000000" pitchFamily="34" charset="-122"/>
        <a:cs typeface="+mn-cs"/>
      </a:defRPr>
    </a:lvl1pPr>
    <a:lvl2pPr marL="457200" algn="l" defTabSz="914400" rtl="0" eaLnBrk="1" latinLnBrk="0" hangingPunct="1">
      <a:defRPr sz="1200" kern="1200">
        <a:solidFill>
          <a:schemeClr val="tx1"/>
        </a:solidFill>
        <a:latin typeface="思源黑体 CN" panose="020B0500000000000000" pitchFamily="34" charset="-122"/>
        <a:ea typeface="思源黑体 CN" panose="020B0500000000000000" pitchFamily="34" charset="-122"/>
        <a:cs typeface="+mn-cs"/>
      </a:defRPr>
    </a:lvl2pPr>
    <a:lvl3pPr marL="914400" algn="l" defTabSz="914400" rtl="0" eaLnBrk="1" latinLnBrk="0" hangingPunct="1">
      <a:defRPr sz="1200" kern="1200">
        <a:solidFill>
          <a:schemeClr val="tx1"/>
        </a:solidFill>
        <a:latin typeface="思源黑体 CN" panose="020B0500000000000000" pitchFamily="34" charset="-122"/>
        <a:ea typeface="思源黑体 CN" panose="020B0500000000000000" pitchFamily="34" charset="-122"/>
        <a:cs typeface="+mn-cs"/>
      </a:defRPr>
    </a:lvl3pPr>
    <a:lvl4pPr marL="1371600" algn="l" defTabSz="914400" rtl="0" eaLnBrk="1" latinLnBrk="0" hangingPunct="1">
      <a:defRPr sz="1200" kern="1200">
        <a:solidFill>
          <a:schemeClr val="tx1"/>
        </a:solidFill>
        <a:latin typeface="思源黑体 CN" panose="020B0500000000000000" pitchFamily="34" charset="-122"/>
        <a:ea typeface="思源黑体 CN" panose="020B0500000000000000" pitchFamily="34" charset="-122"/>
        <a:cs typeface="+mn-cs"/>
      </a:defRPr>
    </a:lvl4pPr>
    <a:lvl5pPr marL="1828800" algn="l" defTabSz="914400" rtl="0" eaLnBrk="1" latinLnBrk="0" hangingPunct="1">
      <a:defRPr sz="1200" kern="1200">
        <a:solidFill>
          <a:schemeClr val="tx1"/>
        </a:solidFill>
        <a:latin typeface="思源黑体 CN" panose="020B0500000000000000" pitchFamily="34" charset="-122"/>
        <a:ea typeface="思源黑体 CN"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A03A3203-704D-45AB-80C1-1EC68AD1C170}" type="slidenum">
              <a:rPr lang="zh-CN" altLang="en-US" smtClean="0"/>
              <a:t>1</a:t>
            </a:fld>
            <a:endParaRPr lang="zh-CN" altLang="en-US"/>
          </a:p>
        </p:txBody>
      </p:sp>
    </p:spTree>
    <p:extLst>
      <p:ext uri="{BB962C8B-B14F-4D97-AF65-F5344CB8AC3E}">
        <p14:creationId xmlns:p14="http://schemas.microsoft.com/office/powerpoint/2010/main" val="3244237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3A3203-704D-45AB-80C1-1EC68AD1C170}" type="slidenum">
              <a:rPr lang="zh-CN" altLang="en-US" smtClean="0"/>
              <a:t>14</a:t>
            </a:fld>
            <a:endParaRPr lang="zh-CN" altLang="en-US"/>
          </a:p>
        </p:txBody>
      </p:sp>
    </p:spTree>
    <p:extLst>
      <p:ext uri="{BB962C8B-B14F-4D97-AF65-F5344CB8AC3E}">
        <p14:creationId xmlns:p14="http://schemas.microsoft.com/office/powerpoint/2010/main" val="1349610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3A3203-704D-45AB-80C1-1EC68AD1C170}" type="slidenum">
              <a:rPr lang="zh-CN" altLang="en-US" smtClean="0"/>
              <a:t>15</a:t>
            </a:fld>
            <a:endParaRPr lang="zh-CN" altLang="en-US"/>
          </a:p>
        </p:txBody>
      </p:sp>
    </p:spTree>
    <p:extLst>
      <p:ext uri="{BB962C8B-B14F-4D97-AF65-F5344CB8AC3E}">
        <p14:creationId xmlns:p14="http://schemas.microsoft.com/office/powerpoint/2010/main" val="3802009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A03A3203-704D-45AB-80C1-1EC68AD1C170}" type="slidenum">
              <a:rPr lang="zh-CN" altLang="en-US" smtClean="0"/>
              <a:pPr/>
              <a:t>17</a:t>
            </a:fld>
            <a:endParaRPr lang="zh-CN" altLang="en-US"/>
          </a:p>
        </p:txBody>
      </p:sp>
    </p:spTree>
    <p:extLst>
      <p:ext uri="{BB962C8B-B14F-4D97-AF65-F5344CB8AC3E}">
        <p14:creationId xmlns:p14="http://schemas.microsoft.com/office/powerpoint/2010/main" val="282336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A03A3203-704D-45AB-80C1-1EC68AD1C170}" type="slidenum">
              <a:rPr lang="zh-CN" altLang="en-US" smtClean="0"/>
              <a:pPr/>
              <a:t>19</a:t>
            </a:fld>
            <a:endParaRPr lang="zh-CN" altLang="en-US"/>
          </a:p>
        </p:txBody>
      </p:sp>
    </p:spTree>
    <p:extLst>
      <p:ext uri="{BB962C8B-B14F-4D97-AF65-F5344CB8AC3E}">
        <p14:creationId xmlns:p14="http://schemas.microsoft.com/office/powerpoint/2010/main" val="336922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3A3203-704D-45AB-80C1-1EC68AD1C170}" type="slidenum">
              <a:rPr lang="zh-CN" altLang="en-US" smtClean="0"/>
              <a:t>20</a:t>
            </a:fld>
            <a:endParaRPr lang="zh-CN" altLang="en-US"/>
          </a:p>
        </p:txBody>
      </p:sp>
    </p:spTree>
    <p:extLst>
      <p:ext uri="{BB962C8B-B14F-4D97-AF65-F5344CB8AC3E}">
        <p14:creationId xmlns:p14="http://schemas.microsoft.com/office/powerpoint/2010/main" val="6807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3A3203-704D-45AB-80C1-1EC68AD1C170}" type="slidenum">
              <a:rPr lang="zh-CN" altLang="en-US" smtClean="0"/>
              <a:t>2</a:t>
            </a:fld>
            <a:endParaRPr lang="zh-CN" altLang="en-US"/>
          </a:p>
        </p:txBody>
      </p:sp>
    </p:spTree>
    <p:extLst>
      <p:ext uri="{BB962C8B-B14F-4D97-AF65-F5344CB8AC3E}">
        <p14:creationId xmlns:p14="http://schemas.microsoft.com/office/powerpoint/2010/main" val="308214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3A3203-704D-45AB-80C1-1EC68AD1C170}" type="slidenum">
              <a:rPr lang="zh-CN" altLang="en-US" smtClean="0"/>
              <a:t>3</a:t>
            </a:fld>
            <a:endParaRPr lang="zh-CN" altLang="en-US"/>
          </a:p>
        </p:txBody>
      </p:sp>
    </p:spTree>
    <p:extLst>
      <p:ext uri="{BB962C8B-B14F-4D97-AF65-F5344CB8AC3E}">
        <p14:creationId xmlns:p14="http://schemas.microsoft.com/office/powerpoint/2010/main" val="140448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3A3203-704D-45AB-80C1-1EC68AD1C170}" type="slidenum">
              <a:rPr lang="zh-CN" altLang="en-US" smtClean="0"/>
              <a:t>6</a:t>
            </a:fld>
            <a:endParaRPr lang="zh-CN" altLang="en-US"/>
          </a:p>
        </p:txBody>
      </p:sp>
    </p:spTree>
    <p:extLst>
      <p:ext uri="{BB962C8B-B14F-4D97-AF65-F5344CB8AC3E}">
        <p14:creationId xmlns:p14="http://schemas.microsoft.com/office/powerpoint/2010/main" val="1707448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A3203-704D-45AB-80C1-1EC68AD1C170}"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cs typeface="+mn-cs"/>
            </a:endParaRPr>
          </a:p>
        </p:txBody>
      </p:sp>
    </p:spTree>
    <p:extLst>
      <p:ext uri="{BB962C8B-B14F-4D97-AF65-F5344CB8AC3E}">
        <p14:creationId xmlns:p14="http://schemas.microsoft.com/office/powerpoint/2010/main" val="2872707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3A3203-704D-45AB-80C1-1EC68AD1C170}" type="slidenum">
              <a:rPr lang="zh-CN" altLang="en-US" smtClean="0"/>
              <a:t>10</a:t>
            </a:fld>
            <a:endParaRPr lang="zh-CN" altLang="en-US"/>
          </a:p>
        </p:txBody>
      </p:sp>
    </p:spTree>
    <p:extLst>
      <p:ext uri="{BB962C8B-B14F-4D97-AF65-F5344CB8AC3E}">
        <p14:creationId xmlns:p14="http://schemas.microsoft.com/office/powerpoint/2010/main" val="354844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3A3203-704D-45AB-80C1-1EC68AD1C170}" type="slidenum">
              <a:rPr lang="zh-CN" altLang="en-US" smtClean="0"/>
              <a:t>11</a:t>
            </a:fld>
            <a:endParaRPr lang="zh-CN" altLang="en-US"/>
          </a:p>
        </p:txBody>
      </p:sp>
    </p:spTree>
    <p:extLst>
      <p:ext uri="{BB962C8B-B14F-4D97-AF65-F5344CB8AC3E}">
        <p14:creationId xmlns:p14="http://schemas.microsoft.com/office/powerpoint/2010/main" val="1735462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3A3203-704D-45AB-80C1-1EC68AD1C170}" type="slidenum">
              <a:rPr lang="zh-CN" altLang="en-US" smtClean="0"/>
              <a:t>12</a:t>
            </a:fld>
            <a:endParaRPr lang="zh-CN" altLang="en-US"/>
          </a:p>
        </p:txBody>
      </p:sp>
    </p:spTree>
    <p:extLst>
      <p:ext uri="{BB962C8B-B14F-4D97-AF65-F5344CB8AC3E}">
        <p14:creationId xmlns:p14="http://schemas.microsoft.com/office/powerpoint/2010/main" val="14018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3A3203-704D-45AB-80C1-1EC68AD1C170}" type="slidenum">
              <a:rPr lang="zh-CN" altLang="en-US" smtClean="0"/>
              <a:t>13</a:t>
            </a:fld>
            <a:endParaRPr lang="zh-CN" altLang="en-US"/>
          </a:p>
        </p:txBody>
      </p:sp>
    </p:spTree>
    <p:extLst>
      <p:ext uri="{BB962C8B-B14F-4D97-AF65-F5344CB8AC3E}">
        <p14:creationId xmlns:p14="http://schemas.microsoft.com/office/powerpoint/2010/main" val="476365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919B7-7F3F-0695-DC14-5AF917B739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545F84-8BFE-EDF4-3B20-6B24B7D7E7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A10159-C9B1-BCD4-882B-8C1950CF232D}"/>
              </a:ext>
            </a:extLst>
          </p:cNvPr>
          <p:cNvSpPr>
            <a:spLocks noGrp="1"/>
          </p:cNvSpPr>
          <p:nvPr>
            <p:ph type="dt" sz="half" idx="10"/>
          </p:nvPr>
        </p:nvSpPr>
        <p:spPr/>
        <p:txBody>
          <a:bodyPr/>
          <a:lstStyle/>
          <a:p>
            <a:fld id="{66D05A72-69DD-48C2-9164-5A65B9C47F69}"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FD4D9CC8-A13B-4C70-BEA7-42E9C781C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551C2-0162-5722-117A-0AE2A64FA870}"/>
              </a:ext>
            </a:extLst>
          </p:cNvPr>
          <p:cNvSpPr>
            <a:spLocks noGrp="1"/>
          </p:cNvSpPr>
          <p:nvPr>
            <p:ph type="sldNum" sz="quarter" idx="12"/>
          </p:nvPr>
        </p:nvSpPr>
        <p:spPr/>
        <p:txBody>
          <a:bodyPr/>
          <a:lstStyle/>
          <a:p>
            <a:fld id="{00901FE7-2A6F-4E40-BBAE-52A1CC3EBD21}" type="slidenum">
              <a:rPr lang="zh-CN" altLang="en-US" smtClean="0"/>
              <a:t>‹#›</a:t>
            </a:fld>
            <a:endParaRPr lang="zh-CN" altLang="en-US"/>
          </a:p>
        </p:txBody>
      </p:sp>
    </p:spTree>
    <p:extLst>
      <p:ext uri="{BB962C8B-B14F-4D97-AF65-F5344CB8AC3E}">
        <p14:creationId xmlns:p14="http://schemas.microsoft.com/office/powerpoint/2010/main" val="406443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487560-7E5E-0A92-9C71-CB998F3A02C3}"/>
              </a:ext>
            </a:extLst>
          </p:cNvPr>
          <p:cNvSpPr>
            <a:spLocks noGrp="1"/>
          </p:cNvSpPr>
          <p:nvPr>
            <p:ph type="dt" sz="half" idx="10"/>
          </p:nvPr>
        </p:nvSpPr>
        <p:spPr/>
        <p:txBody>
          <a:bodyPr/>
          <a:lstStyle/>
          <a:p>
            <a:fld id="{66D05A72-69DD-48C2-9164-5A65B9C47F69}" type="datetimeFigureOut">
              <a:rPr lang="zh-CN" altLang="en-US" smtClean="0"/>
              <a:t>2024-09-15</a:t>
            </a:fld>
            <a:endParaRPr lang="zh-CN" altLang="en-US"/>
          </a:p>
        </p:txBody>
      </p:sp>
      <p:sp>
        <p:nvSpPr>
          <p:cNvPr id="3" name="页脚占位符 2">
            <a:extLst>
              <a:ext uri="{FF2B5EF4-FFF2-40B4-BE49-F238E27FC236}">
                <a16:creationId xmlns:a16="http://schemas.microsoft.com/office/drawing/2014/main" id="{D2CC6710-FEE0-0A17-D595-1DC9238106E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387192F-C3AB-8BA3-97CA-D01D5972C84D}"/>
              </a:ext>
            </a:extLst>
          </p:cNvPr>
          <p:cNvSpPr>
            <a:spLocks noGrp="1"/>
          </p:cNvSpPr>
          <p:nvPr>
            <p:ph type="sldNum" sz="quarter" idx="12"/>
          </p:nvPr>
        </p:nvSpPr>
        <p:spPr/>
        <p:txBody>
          <a:bodyPr/>
          <a:lstStyle/>
          <a:p>
            <a:fld id="{00901FE7-2A6F-4E40-BBAE-52A1CC3EBD21}" type="slidenum">
              <a:rPr lang="zh-CN" altLang="en-US" smtClean="0"/>
              <a:t>‹#›</a:t>
            </a:fld>
            <a:endParaRPr lang="zh-CN" altLang="en-US"/>
          </a:p>
        </p:txBody>
      </p:sp>
    </p:spTree>
    <p:extLst>
      <p:ext uri="{BB962C8B-B14F-4D97-AF65-F5344CB8AC3E}">
        <p14:creationId xmlns:p14="http://schemas.microsoft.com/office/powerpoint/2010/main" val="27487795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2893A9-CEC4-94F0-BDDD-9AF3501FB0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D3A5E0D-B683-DE8B-7439-F92F7D326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18192F-ED9E-C917-7EA7-1DF5271912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panose="020B0500000000000000" pitchFamily="34" charset="-122"/>
                <a:ea typeface="思源黑体 CN" panose="020B0500000000000000" pitchFamily="34" charset="-122"/>
              </a:defRPr>
            </a:lvl1pPr>
          </a:lstStyle>
          <a:p>
            <a:fld id="{66D05A72-69DD-48C2-9164-5A65B9C47F69}" type="datetimeFigureOut">
              <a:rPr lang="zh-CN" altLang="en-US" smtClean="0"/>
              <a:pPr/>
              <a:t>2024-09-15</a:t>
            </a:fld>
            <a:endParaRPr lang="zh-CN" altLang="en-US"/>
          </a:p>
        </p:txBody>
      </p:sp>
      <p:sp>
        <p:nvSpPr>
          <p:cNvPr id="5" name="页脚占位符 4">
            <a:extLst>
              <a:ext uri="{FF2B5EF4-FFF2-40B4-BE49-F238E27FC236}">
                <a16:creationId xmlns:a16="http://schemas.microsoft.com/office/drawing/2014/main" id="{346E88F0-A8E9-3C25-AF8E-6B004B472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panose="020B0500000000000000" pitchFamily="34" charset="-122"/>
                <a:ea typeface="思源黑体 CN" panose="020B0500000000000000" pitchFamily="34" charset="-122"/>
              </a:defRPr>
            </a:lvl1pPr>
          </a:lstStyle>
          <a:p>
            <a:endParaRPr lang="zh-CN" altLang="en-US"/>
          </a:p>
        </p:txBody>
      </p:sp>
      <p:sp>
        <p:nvSpPr>
          <p:cNvPr id="6" name="灯片编号占位符 5">
            <a:extLst>
              <a:ext uri="{FF2B5EF4-FFF2-40B4-BE49-F238E27FC236}">
                <a16:creationId xmlns:a16="http://schemas.microsoft.com/office/drawing/2014/main" id="{809F77CB-66B2-61A8-2737-8D87910FC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panose="020B0500000000000000" pitchFamily="34" charset="-122"/>
                <a:ea typeface="思源黑体 CN" panose="020B0500000000000000" pitchFamily="34" charset="-122"/>
              </a:defRPr>
            </a:lvl1pPr>
          </a:lstStyle>
          <a:p>
            <a:fld id="{00901FE7-2A6F-4E40-BBAE-52A1CC3EBD21}" type="slidenum">
              <a:rPr lang="zh-CN" altLang="en-US" smtClean="0"/>
              <a:pPr/>
              <a:t>‹#›</a:t>
            </a:fld>
            <a:endParaRPr lang="zh-CN" altLang="en-US"/>
          </a:p>
        </p:txBody>
      </p:sp>
    </p:spTree>
    <p:extLst>
      <p:ext uri="{BB962C8B-B14F-4D97-AF65-F5344CB8AC3E}">
        <p14:creationId xmlns:p14="http://schemas.microsoft.com/office/powerpoint/2010/main" val="162112230"/>
      </p:ext>
    </p:extLst>
  </p:cSld>
  <p:clrMap bg1="lt1" tx1="dk1" bg2="lt2" tx2="dk2" accent1="accent1" accent2="accent2" accent3="accent3" accent4="accent4" accent5="accent5" accent6="accent6" hlink="hlink" folHlink="folHlink"/>
  <p:sldLayoutIdLst>
    <p:sldLayoutId id="2147483650"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思源黑体 CN" panose="020B0500000000000000" pitchFamily="34" charset="-122"/>
          <a:ea typeface="思源黑体 CN" panose="020B05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panose="020B0500000000000000" pitchFamily="34" charset="-122"/>
          <a:ea typeface="思源黑体 CN"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panose="020B0500000000000000" pitchFamily="34" charset="-122"/>
          <a:ea typeface="思源黑体 CN"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panose="020B0500000000000000" pitchFamily="34" charset="-122"/>
          <a:ea typeface="思源黑体 CN"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4.png"/><Relationship Id="rId18" Type="http://schemas.openxmlformats.org/officeDocument/2006/relationships/image" Target="../media/image9.png"/><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3.png"/><Relationship Id="rId17" Type="http://schemas.openxmlformats.org/officeDocument/2006/relationships/image" Target="../media/image8.png"/><Relationship Id="rId2" Type="http://schemas.openxmlformats.org/officeDocument/2006/relationships/tags" Target="../tags/tag2.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tags" Target="../tags/tag1.xml"/><Relationship Id="rId6" Type="http://schemas.openxmlformats.org/officeDocument/2006/relationships/tags" Target="../tags/tag6.xml"/><Relationship Id="rId11" Type="http://schemas.microsoft.com/office/2007/relationships/hdphoto" Target="../media/hdphoto1.wdp"/><Relationship Id="rId5" Type="http://schemas.openxmlformats.org/officeDocument/2006/relationships/tags" Target="../tags/tag5.xml"/><Relationship Id="rId15" Type="http://schemas.openxmlformats.org/officeDocument/2006/relationships/image" Target="../media/image6.png"/><Relationship Id="rId10" Type="http://schemas.openxmlformats.org/officeDocument/2006/relationships/image" Target="../media/image2.png"/><Relationship Id="rId19" Type="http://schemas.openxmlformats.org/officeDocument/2006/relationships/image" Target="../media/image10.png"/><Relationship Id="rId4" Type="http://schemas.openxmlformats.org/officeDocument/2006/relationships/tags" Target="../tags/tag4.xml"/><Relationship Id="rId9" Type="http://schemas.openxmlformats.org/officeDocument/2006/relationships/image" Target="../media/image1.pn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3.jpeg"/><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image" Target="../media/image24.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notesSlide" Target="../notesSlides/notesSlide9.xml"/><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3.png"/><Relationship Id="rId11" Type="http://schemas.openxmlformats.org/officeDocument/2006/relationships/image" Target="../media/image29.png"/><Relationship Id="rId5" Type="http://schemas.microsoft.com/office/2007/relationships/hdphoto" Target="../media/hdphoto1.wdp"/><Relationship Id="rId10" Type="http://schemas.microsoft.com/office/2007/relationships/hdphoto" Target="../media/hdphoto6.wdp"/><Relationship Id="rId4" Type="http://schemas.openxmlformats.org/officeDocument/2006/relationships/image" Target="../media/image2.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chart" Target="../charts/char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32.png"/><Relationship Id="rId18" Type="http://schemas.microsoft.com/office/2007/relationships/hdphoto" Target="../media/hdphoto9.wdp"/><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3.png"/><Relationship Id="rId17" Type="http://schemas.openxmlformats.org/officeDocument/2006/relationships/image" Target="../media/image34.png"/><Relationship Id="rId2" Type="http://schemas.openxmlformats.org/officeDocument/2006/relationships/tags" Target="../tags/tag28.xml"/><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12.png"/><Relationship Id="rId5" Type="http://schemas.openxmlformats.org/officeDocument/2006/relationships/tags" Target="../tags/tag31.xml"/><Relationship Id="rId15" Type="http://schemas.openxmlformats.org/officeDocument/2006/relationships/image" Target="../media/image33.png"/><Relationship Id="rId10" Type="http://schemas.openxmlformats.org/officeDocument/2006/relationships/slideLayout" Target="../slideLayouts/slideLayout2.xml"/><Relationship Id="rId19" Type="http://schemas.openxmlformats.org/officeDocument/2006/relationships/image" Target="../media/image35.png"/><Relationship Id="rId4" Type="http://schemas.openxmlformats.org/officeDocument/2006/relationships/tags" Target="../tags/tag30.xml"/><Relationship Id="rId9" Type="http://schemas.openxmlformats.org/officeDocument/2006/relationships/tags" Target="../tags/tag35.xml"/><Relationship Id="rId1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9.png"/><Relationship Id="rId3" Type="http://schemas.openxmlformats.org/officeDocument/2006/relationships/notesSlide" Target="../notesSlides/notesSlide14.xml"/><Relationship Id="rId7" Type="http://schemas.openxmlformats.org/officeDocument/2006/relationships/image" Target="../media/image37.png"/><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37.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2.png"/><Relationship Id="rId15" Type="http://schemas.openxmlformats.org/officeDocument/2006/relationships/image" Target="../media/image38.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image" Target="../media/image21.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0.png"/><Relationship Id="rId2" Type="http://schemas.openxmlformats.org/officeDocument/2006/relationships/tags" Target="../tags/tag8.xml"/><Relationship Id="rId16" Type="http://schemas.openxmlformats.org/officeDocument/2006/relationships/image" Target="../media/image3.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12.png"/><Relationship Id="rId10" Type="http://schemas.openxmlformats.org/officeDocument/2006/relationships/tags" Target="../tags/tag16.xml"/><Relationship Id="rId19" Type="http://schemas.microsoft.com/office/2007/relationships/hdphoto" Target="../media/hdphoto3.wdp"/><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0.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8CD3703-9435-DDA7-1BD2-87848534A3CF}"/>
              </a:ext>
            </a:extLst>
          </p:cNvPr>
          <p:cNvPicPr>
            <a:picLocks noChangeAspect="1"/>
          </p:cNvPicPr>
          <p:nvPr/>
        </p:nvPicPr>
        <p:blipFill>
          <a:blip r:embed="rId9" cstate="email">
            <a:alphaModFix amt="7000"/>
            <a:extLst>
              <a:ext uri="{28A0092B-C50C-407E-A947-70E740481C1C}">
                <a14:useLocalDpi xmlns:a14="http://schemas.microsoft.com/office/drawing/2010/main"/>
              </a:ext>
            </a:extLst>
          </a:blip>
          <a:stretch>
            <a:fillRect/>
          </a:stretch>
        </p:blipFill>
        <p:spPr>
          <a:xfrm>
            <a:off x="3506075" y="282575"/>
            <a:ext cx="5179850" cy="5175250"/>
          </a:xfrm>
          <a:prstGeom prst="rect">
            <a:avLst/>
          </a:prstGeom>
        </p:spPr>
      </p:pic>
      <p:pic>
        <p:nvPicPr>
          <p:cNvPr id="21" name="图片 20">
            <a:extLst>
              <a:ext uri="{FF2B5EF4-FFF2-40B4-BE49-F238E27FC236}">
                <a16:creationId xmlns:a16="http://schemas.microsoft.com/office/drawing/2014/main" id="{327503A8-66DC-AEBB-AB7C-96538A36A6C8}"/>
              </a:ext>
            </a:extLst>
          </p:cNvPr>
          <p:cNvPicPr>
            <a:picLocks noChangeAspect="1"/>
          </p:cNvPicPr>
          <p:nvPr/>
        </p:nvPicPr>
        <p:blipFill>
          <a:blip r:embed="rId10" cstate="email">
            <a:alphaModFix amt="66000"/>
            <a:extLst>
              <a:ext uri="{BEBA8EAE-BF5A-486C-A8C5-ECC9F3942E4B}">
                <a14:imgProps xmlns:a14="http://schemas.microsoft.com/office/drawing/2010/main">
                  <a14:imgLayer r:embed="rId11">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pic>
        <p:nvPicPr>
          <p:cNvPr id="81" name="图片 80">
            <a:extLst>
              <a:ext uri="{FF2B5EF4-FFF2-40B4-BE49-F238E27FC236}">
                <a16:creationId xmlns:a16="http://schemas.microsoft.com/office/drawing/2014/main" id="{9E57235B-7EB1-951E-FA7B-95BDD0C07E6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42682" y="602473"/>
            <a:ext cx="2306637" cy="496928"/>
          </a:xfrm>
          <a:prstGeom prst="rect">
            <a:avLst/>
          </a:prstGeom>
        </p:spPr>
      </p:pic>
      <p:grpSp>
        <p:nvGrpSpPr>
          <p:cNvPr id="2" name="组合 1">
            <a:extLst>
              <a:ext uri="{FF2B5EF4-FFF2-40B4-BE49-F238E27FC236}">
                <a16:creationId xmlns:a16="http://schemas.microsoft.com/office/drawing/2014/main" id="{A6F0C740-8CCC-470D-7ADB-D9068A9D5FAB}"/>
              </a:ext>
            </a:extLst>
          </p:cNvPr>
          <p:cNvGrpSpPr/>
          <p:nvPr/>
        </p:nvGrpSpPr>
        <p:grpSpPr>
          <a:xfrm>
            <a:off x="623094" y="1327344"/>
            <a:ext cx="10945813" cy="1512191"/>
            <a:chOff x="1071631" y="1416225"/>
            <a:chExt cx="10945813" cy="834931"/>
          </a:xfrm>
        </p:grpSpPr>
        <p:sp>
          <p:nvSpPr>
            <p:cNvPr id="4" name="文本框 3">
              <a:extLst>
                <a:ext uri="{FF2B5EF4-FFF2-40B4-BE49-F238E27FC236}">
                  <a16:creationId xmlns:a16="http://schemas.microsoft.com/office/drawing/2014/main" id="{FEA6F2A8-C0DE-598E-CFCE-B92EAC71D821}"/>
                </a:ext>
              </a:extLst>
            </p:cNvPr>
            <p:cNvSpPr txBox="1"/>
            <p:nvPr/>
          </p:nvSpPr>
          <p:spPr>
            <a:xfrm>
              <a:off x="1071631" y="1792335"/>
              <a:ext cx="10945813" cy="458821"/>
            </a:xfrm>
            <a:prstGeom prst="rect">
              <a:avLst/>
            </a:prstGeom>
            <a:noFill/>
          </p:spPr>
          <p:txBody>
            <a:bodyPr wrap="square" rtlCol="0">
              <a:spAutoFit/>
            </a:bodyPr>
            <a:lstStyle/>
            <a:p>
              <a:pPr algn="ctr">
                <a:defRPr/>
              </a:pPr>
              <a:r>
                <a:rPr lang="zh-CN" altLang="en-US" sz="4800" dirty="0">
                  <a:solidFill>
                    <a:srgbClr val="345DD3"/>
                  </a:solidFill>
                  <a:latin typeface="Arial" panose="020B0604020202020204" pitchFamily="34" charset="0"/>
                  <a:ea typeface="微软雅黑" panose="020B0503020204020204" pitchFamily="34" charset="-122"/>
                  <a:sym typeface="Arial" panose="020B0604020202020204" pitchFamily="34" charset="0"/>
                </a:rPr>
                <a:t>基于大数据的物流优化策略研究</a:t>
              </a:r>
            </a:p>
          </p:txBody>
        </p:sp>
        <p:sp>
          <p:nvSpPr>
            <p:cNvPr id="5" name="文本框 4">
              <a:extLst>
                <a:ext uri="{FF2B5EF4-FFF2-40B4-BE49-F238E27FC236}">
                  <a16:creationId xmlns:a16="http://schemas.microsoft.com/office/drawing/2014/main" id="{0A4012AE-09BC-0297-287A-C27AD097D5B8}"/>
                </a:ext>
              </a:extLst>
            </p:cNvPr>
            <p:cNvSpPr txBox="1"/>
            <p:nvPr/>
          </p:nvSpPr>
          <p:spPr>
            <a:xfrm>
              <a:off x="3315855" y="1416225"/>
              <a:ext cx="6457365" cy="322874"/>
            </a:xfrm>
            <a:prstGeom prst="rect">
              <a:avLst/>
            </a:prstGeom>
            <a:noFill/>
          </p:spPr>
          <p:txBody>
            <a:bodyPr wrap="square" rtlCol="0">
              <a:spAutoFit/>
            </a:bodyPr>
            <a:lstStyle/>
            <a:p>
              <a:pPr algn="ctr"/>
              <a:r>
                <a:rPr lang="zh-CN" altLang="en-US" sz="3200" dirty="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大连海事大学毕业论文答辩</a:t>
              </a:r>
            </a:p>
          </p:txBody>
        </p:sp>
      </p:grpSp>
      <p:pic>
        <p:nvPicPr>
          <p:cNvPr id="9" name="图片 8">
            <a:extLst>
              <a:ext uri="{FF2B5EF4-FFF2-40B4-BE49-F238E27FC236}">
                <a16:creationId xmlns:a16="http://schemas.microsoft.com/office/drawing/2014/main" id="{F1CAF7B3-FF31-5356-6B84-4ED4665AA9D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0" y="2219982"/>
            <a:ext cx="12192000" cy="4638018"/>
          </a:xfrm>
          <a:prstGeom prst="rect">
            <a:avLst/>
          </a:prstGeom>
          <a:effectLst>
            <a:outerShdw blurRad="63500" sx="107000" sy="107000" algn="ctr" rotWithShape="0">
              <a:schemeClr val="accent1">
                <a:lumMod val="20000"/>
                <a:lumOff val="80000"/>
                <a:alpha val="30000"/>
              </a:schemeClr>
            </a:outerShdw>
          </a:effectLst>
        </p:spPr>
      </p:pic>
      <p:pic>
        <p:nvPicPr>
          <p:cNvPr id="17" name="图片 16">
            <a:extLst>
              <a:ext uri="{FF2B5EF4-FFF2-40B4-BE49-F238E27FC236}">
                <a16:creationId xmlns:a16="http://schemas.microsoft.com/office/drawing/2014/main" id="{7839241C-8418-F29E-A07E-989242ED8DA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894914" y="-497794"/>
            <a:ext cx="4021883" cy="3100614"/>
          </a:xfrm>
          <a:prstGeom prst="rect">
            <a:avLst/>
          </a:prstGeom>
        </p:spPr>
      </p:pic>
      <p:pic>
        <p:nvPicPr>
          <p:cNvPr id="18" name="图片 17">
            <a:extLst>
              <a:ext uri="{FF2B5EF4-FFF2-40B4-BE49-F238E27FC236}">
                <a16:creationId xmlns:a16="http://schemas.microsoft.com/office/drawing/2014/main" id="{1ECB03A8-D2F3-C6D1-11E1-3217CDFFEAD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669543" y="-685800"/>
            <a:ext cx="4021883" cy="3100614"/>
          </a:xfrm>
          <a:prstGeom prst="rect">
            <a:avLst/>
          </a:prstGeom>
        </p:spPr>
      </p:pic>
      <p:pic>
        <p:nvPicPr>
          <p:cNvPr id="19" name="图片 18">
            <a:extLst>
              <a:ext uri="{FF2B5EF4-FFF2-40B4-BE49-F238E27FC236}">
                <a16:creationId xmlns:a16="http://schemas.microsoft.com/office/drawing/2014/main" id="{CEE4A9E9-2625-9599-B74C-D1D66C75C41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442957" y="2108200"/>
            <a:ext cx="4021883" cy="3100614"/>
          </a:xfrm>
          <a:prstGeom prst="rect">
            <a:avLst/>
          </a:prstGeom>
        </p:spPr>
      </p:pic>
      <p:pic>
        <p:nvPicPr>
          <p:cNvPr id="20" name="图片 19">
            <a:extLst>
              <a:ext uri="{FF2B5EF4-FFF2-40B4-BE49-F238E27FC236}">
                <a16:creationId xmlns:a16="http://schemas.microsoft.com/office/drawing/2014/main" id="{43CE6DE9-ADD3-D380-EF75-9EC5D2D85E1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529843" y="1549400"/>
            <a:ext cx="4021883" cy="3100614"/>
          </a:xfrm>
          <a:prstGeom prst="rect">
            <a:avLst/>
          </a:prstGeom>
        </p:spPr>
      </p:pic>
      <p:pic>
        <p:nvPicPr>
          <p:cNvPr id="22" name="图片 21">
            <a:extLst>
              <a:ext uri="{FF2B5EF4-FFF2-40B4-BE49-F238E27FC236}">
                <a16:creationId xmlns:a16="http://schemas.microsoft.com/office/drawing/2014/main" id="{245C8D21-4257-06EF-2D0B-964D2FB7F61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562857" y="-1550307"/>
            <a:ext cx="4021883" cy="3100614"/>
          </a:xfrm>
          <a:prstGeom prst="rect">
            <a:avLst/>
          </a:prstGeom>
        </p:spPr>
      </p:pic>
      <p:grpSp>
        <p:nvGrpSpPr>
          <p:cNvPr id="35" name="组合 34">
            <a:extLst>
              <a:ext uri="{FF2B5EF4-FFF2-40B4-BE49-F238E27FC236}">
                <a16:creationId xmlns:a16="http://schemas.microsoft.com/office/drawing/2014/main" id="{CD4C63B0-B2FF-02E8-2805-B52FD2626815}"/>
              </a:ext>
            </a:extLst>
          </p:cNvPr>
          <p:cNvGrpSpPr/>
          <p:nvPr/>
        </p:nvGrpSpPr>
        <p:grpSpPr>
          <a:xfrm>
            <a:off x="2383520" y="3104727"/>
            <a:ext cx="7424961" cy="452041"/>
            <a:chOff x="2404840" y="3765127"/>
            <a:chExt cx="7424961" cy="452041"/>
          </a:xfrm>
        </p:grpSpPr>
        <p:grpSp>
          <p:nvGrpSpPr>
            <p:cNvPr id="24" name="组合 23">
              <a:extLst>
                <a:ext uri="{FF2B5EF4-FFF2-40B4-BE49-F238E27FC236}">
                  <a16:creationId xmlns:a16="http://schemas.microsoft.com/office/drawing/2014/main" id="{57A42319-DE58-1061-32F1-B060A5585820}"/>
                </a:ext>
              </a:extLst>
            </p:cNvPr>
            <p:cNvGrpSpPr/>
            <p:nvPr/>
          </p:nvGrpSpPr>
          <p:grpSpPr>
            <a:xfrm>
              <a:off x="2404840" y="3765127"/>
              <a:ext cx="1647131" cy="452041"/>
              <a:chOff x="2250461" y="6140192"/>
              <a:chExt cx="1647131" cy="452041"/>
            </a:xfrm>
          </p:grpSpPr>
          <p:grpSp>
            <p:nvGrpSpPr>
              <p:cNvPr id="23" name="组合 22">
                <a:extLst>
                  <a:ext uri="{FF2B5EF4-FFF2-40B4-BE49-F238E27FC236}">
                    <a16:creationId xmlns:a16="http://schemas.microsoft.com/office/drawing/2014/main" id="{9908EFC2-0A56-F54A-59BE-8CBF3E5D6231}"/>
                  </a:ext>
                </a:extLst>
              </p:cNvPr>
              <p:cNvGrpSpPr/>
              <p:nvPr/>
            </p:nvGrpSpPr>
            <p:grpSpPr>
              <a:xfrm>
                <a:off x="2250461" y="6140192"/>
                <a:ext cx="1647131" cy="452041"/>
                <a:chOff x="2250461" y="6140192"/>
                <a:chExt cx="1647131" cy="452041"/>
              </a:xfrm>
            </p:grpSpPr>
            <p:sp>
              <p:nvSpPr>
                <p:cNvPr id="14" name="矩形: 圆角 13">
                  <a:extLst>
                    <a:ext uri="{FF2B5EF4-FFF2-40B4-BE49-F238E27FC236}">
                      <a16:creationId xmlns:a16="http://schemas.microsoft.com/office/drawing/2014/main" id="{811267E4-4ABB-2E23-D35B-11BADE3E00EE}"/>
                    </a:ext>
                  </a:extLst>
                </p:cNvPr>
                <p:cNvSpPr/>
                <p:nvPr>
                  <p:custDataLst>
                    <p:tags r:id="rId5"/>
                  </p:custDataLst>
                </p:nvPr>
              </p:nvSpPr>
              <p:spPr>
                <a:xfrm>
                  <a:off x="2250461" y="6140192"/>
                  <a:ext cx="1647131" cy="452041"/>
                </a:xfrm>
                <a:prstGeom prst="roundRect">
                  <a:avLst>
                    <a:gd name="adj" fmla="val 50000"/>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圆角 14">
                  <a:extLst>
                    <a:ext uri="{FF2B5EF4-FFF2-40B4-BE49-F238E27FC236}">
                      <a16:creationId xmlns:a16="http://schemas.microsoft.com/office/drawing/2014/main" id="{D400BC96-4D98-E068-6C14-6A0D8580B233}"/>
                    </a:ext>
                  </a:extLst>
                </p:cNvPr>
                <p:cNvSpPr/>
                <p:nvPr>
                  <p:custDataLst>
                    <p:tags r:id="rId6"/>
                  </p:custDataLst>
                </p:nvPr>
              </p:nvSpPr>
              <p:spPr>
                <a:xfrm>
                  <a:off x="2254188" y="6156961"/>
                  <a:ext cx="905572" cy="418504"/>
                </a:xfrm>
                <a:prstGeom prst="roundRect">
                  <a:avLst>
                    <a:gd name="adj" fmla="val 50000"/>
                  </a:avLst>
                </a:prstGeom>
                <a:gradFill flip="none" rotWithShape="1">
                  <a:gsLst>
                    <a:gs pos="0">
                      <a:schemeClr val="accent1"/>
                    </a:gs>
                    <a:gs pos="100000">
                      <a:schemeClr val="accent1">
                        <a:lumMod val="75000"/>
                      </a:schemeClr>
                    </a:gs>
                  </a:gsLst>
                  <a:lin ang="2700000" scaled="1"/>
                  <a:tileRect/>
                </a:gradFill>
                <a:ln w="22052">
                  <a:noFill/>
                </a:ln>
                <a:effectLst/>
              </p:spPr>
              <p:style>
                <a:lnRef idx="2">
                  <a:schemeClr val="accent1">
                    <a:shade val="15000"/>
                  </a:schemeClr>
                </a:lnRef>
                <a:fillRef idx="1">
                  <a:schemeClr val="accent1"/>
                </a:fillRef>
                <a:effectRef idx="0">
                  <a:schemeClr val="accent1"/>
                </a:effectRef>
                <a:fontRef idx="minor">
                  <a:schemeClr val="lt1"/>
                </a:fontRef>
              </p:style>
              <p:txBody>
                <a:bodyPr lIns="79382" tIns="39692" rIns="79382" bIns="39692" rtlCol="0" anchor="ctr"/>
                <a:lstStyle/>
                <a:p>
                  <a:pPr algn="ctr"/>
                  <a:r>
                    <a:rPr lang="zh-CN" altLang="en-US" sz="1600">
                      <a:solidFill>
                        <a:schemeClr val="tx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汇报人</a:t>
                  </a:r>
                </a:p>
              </p:txBody>
            </p:sp>
          </p:grpSp>
          <p:sp>
            <p:nvSpPr>
              <p:cNvPr id="16" name="文本框 15">
                <a:extLst>
                  <a:ext uri="{FF2B5EF4-FFF2-40B4-BE49-F238E27FC236}">
                    <a16:creationId xmlns:a16="http://schemas.microsoft.com/office/drawing/2014/main" id="{CFCDC839-183C-293A-A8DC-EF4F47CBA860}"/>
                  </a:ext>
                </a:extLst>
              </p:cNvPr>
              <p:cNvSpPr txBox="1"/>
              <p:nvPr/>
            </p:nvSpPr>
            <p:spPr>
              <a:xfrm>
                <a:off x="3137836" y="6203022"/>
                <a:ext cx="634985" cy="326380"/>
              </a:xfrm>
              <a:prstGeom prst="rect">
                <a:avLst/>
              </a:prstGeom>
              <a:noFill/>
              <a:effectLst/>
            </p:spPr>
            <p:txBody>
              <a:bodyPr wrap="square" lIns="79382" tIns="39692" rIns="79382" bIns="39692" rtlCol="0">
                <a:spAutoFit/>
              </a:bodyPr>
              <a:lstStyle/>
              <a:p>
                <a:pPr algn="ctr"/>
                <a:r>
                  <a:rPr lang="zh-CN" altLang="en-US" sz="160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张伟</a:t>
                </a:r>
              </a:p>
            </p:txBody>
          </p:sp>
        </p:grpSp>
        <p:grpSp>
          <p:nvGrpSpPr>
            <p:cNvPr id="25" name="组合 24">
              <a:extLst>
                <a:ext uri="{FF2B5EF4-FFF2-40B4-BE49-F238E27FC236}">
                  <a16:creationId xmlns:a16="http://schemas.microsoft.com/office/drawing/2014/main" id="{28FD07E6-A377-6017-D52C-892C9D049213}"/>
                </a:ext>
              </a:extLst>
            </p:cNvPr>
            <p:cNvGrpSpPr/>
            <p:nvPr/>
          </p:nvGrpSpPr>
          <p:grpSpPr>
            <a:xfrm>
              <a:off x="4957200" y="3765127"/>
              <a:ext cx="2088189" cy="452041"/>
              <a:chOff x="2250461" y="6140192"/>
              <a:chExt cx="1647131" cy="452041"/>
            </a:xfrm>
          </p:grpSpPr>
          <p:grpSp>
            <p:nvGrpSpPr>
              <p:cNvPr id="26" name="组合 25">
                <a:extLst>
                  <a:ext uri="{FF2B5EF4-FFF2-40B4-BE49-F238E27FC236}">
                    <a16:creationId xmlns:a16="http://schemas.microsoft.com/office/drawing/2014/main" id="{80F2F959-DFF8-BB9C-224B-52F29D8BDE4A}"/>
                  </a:ext>
                </a:extLst>
              </p:cNvPr>
              <p:cNvGrpSpPr/>
              <p:nvPr/>
            </p:nvGrpSpPr>
            <p:grpSpPr>
              <a:xfrm>
                <a:off x="2250461" y="6140192"/>
                <a:ext cx="1647131" cy="452041"/>
                <a:chOff x="2250461" y="6140192"/>
                <a:chExt cx="1647131" cy="452041"/>
              </a:xfrm>
            </p:grpSpPr>
            <p:sp>
              <p:nvSpPr>
                <p:cNvPr id="28" name="矩形: 圆角 27">
                  <a:extLst>
                    <a:ext uri="{FF2B5EF4-FFF2-40B4-BE49-F238E27FC236}">
                      <a16:creationId xmlns:a16="http://schemas.microsoft.com/office/drawing/2014/main" id="{52D45759-1F73-7730-F056-DF13057AFC36}"/>
                    </a:ext>
                  </a:extLst>
                </p:cNvPr>
                <p:cNvSpPr/>
                <p:nvPr>
                  <p:custDataLst>
                    <p:tags r:id="rId3"/>
                  </p:custDataLst>
                </p:nvPr>
              </p:nvSpPr>
              <p:spPr>
                <a:xfrm>
                  <a:off x="2250461" y="6140192"/>
                  <a:ext cx="1647131" cy="452041"/>
                </a:xfrm>
                <a:prstGeom prst="roundRect">
                  <a:avLst>
                    <a:gd name="adj" fmla="val 50000"/>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圆角 28">
                  <a:extLst>
                    <a:ext uri="{FF2B5EF4-FFF2-40B4-BE49-F238E27FC236}">
                      <a16:creationId xmlns:a16="http://schemas.microsoft.com/office/drawing/2014/main" id="{0130C474-D810-AA3F-B707-086B3BB4DE62}"/>
                    </a:ext>
                  </a:extLst>
                </p:cNvPr>
                <p:cNvSpPr/>
                <p:nvPr>
                  <p:custDataLst>
                    <p:tags r:id="rId4"/>
                  </p:custDataLst>
                </p:nvPr>
              </p:nvSpPr>
              <p:spPr>
                <a:xfrm>
                  <a:off x="2254188" y="6156961"/>
                  <a:ext cx="905572" cy="418504"/>
                </a:xfrm>
                <a:prstGeom prst="roundRect">
                  <a:avLst>
                    <a:gd name="adj" fmla="val 50000"/>
                  </a:avLst>
                </a:prstGeom>
                <a:gradFill flip="none" rotWithShape="1">
                  <a:gsLst>
                    <a:gs pos="0">
                      <a:schemeClr val="accent1"/>
                    </a:gs>
                    <a:gs pos="100000">
                      <a:schemeClr val="accent1">
                        <a:lumMod val="75000"/>
                      </a:schemeClr>
                    </a:gs>
                  </a:gsLst>
                  <a:lin ang="2700000" scaled="1"/>
                  <a:tileRect/>
                </a:gradFill>
                <a:ln w="22052">
                  <a:noFill/>
                </a:ln>
                <a:effectLst/>
              </p:spPr>
              <p:style>
                <a:lnRef idx="2">
                  <a:schemeClr val="accent1">
                    <a:shade val="15000"/>
                  </a:schemeClr>
                </a:lnRef>
                <a:fillRef idx="1">
                  <a:schemeClr val="accent1"/>
                </a:fillRef>
                <a:effectRef idx="0">
                  <a:schemeClr val="accent1"/>
                </a:effectRef>
                <a:fontRef idx="minor">
                  <a:schemeClr val="lt1"/>
                </a:fontRef>
              </p:style>
              <p:txBody>
                <a:bodyPr lIns="79382" tIns="39692" rIns="79382" bIns="39692" rtlCol="0" anchor="ctr"/>
                <a:lstStyle/>
                <a:p>
                  <a:pPr algn="ctr"/>
                  <a:r>
                    <a:rPr lang="zh-CN" altLang="en-US" sz="1600">
                      <a:solidFill>
                        <a:schemeClr val="tx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指导教师</a:t>
                  </a:r>
                </a:p>
              </p:txBody>
            </p:sp>
          </p:grpSp>
          <p:sp>
            <p:nvSpPr>
              <p:cNvPr id="27" name="文本框 26">
                <a:extLst>
                  <a:ext uri="{FF2B5EF4-FFF2-40B4-BE49-F238E27FC236}">
                    <a16:creationId xmlns:a16="http://schemas.microsoft.com/office/drawing/2014/main" id="{F29EB7B6-E8AA-F4C6-27BB-EA27C6D86ABA}"/>
                  </a:ext>
                </a:extLst>
              </p:cNvPr>
              <p:cNvSpPr txBox="1"/>
              <p:nvPr/>
            </p:nvSpPr>
            <p:spPr>
              <a:xfrm>
                <a:off x="3137836" y="6203022"/>
                <a:ext cx="634985" cy="326380"/>
              </a:xfrm>
              <a:prstGeom prst="rect">
                <a:avLst/>
              </a:prstGeom>
              <a:noFill/>
              <a:effectLst/>
            </p:spPr>
            <p:txBody>
              <a:bodyPr wrap="square" lIns="79382" tIns="39692" rIns="79382" bIns="39692" rtlCol="0">
                <a:spAutoFit/>
              </a:bodyPr>
              <a:lstStyle/>
              <a:p>
                <a:pPr algn="ctr"/>
                <a:r>
                  <a:rPr lang="zh-CN" altLang="en-US" sz="160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李教授</a:t>
                </a:r>
              </a:p>
            </p:txBody>
          </p:sp>
        </p:grpSp>
        <p:grpSp>
          <p:nvGrpSpPr>
            <p:cNvPr id="30" name="组合 29">
              <a:extLst>
                <a:ext uri="{FF2B5EF4-FFF2-40B4-BE49-F238E27FC236}">
                  <a16:creationId xmlns:a16="http://schemas.microsoft.com/office/drawing/2014/main" id="{E1F73FF9-AD85-F2FF-0017-E7A0D02C1B5C}"/>
                </a:ext>
              </a:extLst>
            </p:cNvPr>
            <p:cNvGrpSpPr/>
            <p:nvPr/>
          </p:nvGrpSpPr>
          <p:grpSpPr>
            <a:xfrm>
              <a:off x="7950617" y="3765127"/>
              <a:ext cx="1879184" cy="452041"/>
              <a:chOff x="2250462" y="6140192"/>
              <a:chExt cx="1482271" cy="452041"/>
            </a:xfrm>
          </p:grpSpPr>
          <p:grpSp>
            <p:nvGrpSpPr>
              <p:cNvPr id="31" name="组合 30">
                <a:extLst>
                  <a:ext uri="{FF2B5EF4-FFF2-40B4-BE49-F238E27FC236}">
                    <a16:creationId xmlns:a16="http://schemas.microsoft.com/office/drawing/2014/main" id="{0C856D1C-C06D-6FA1-16AE-4A42C8F1A5F1}"/>
                  </a:ext>
                </a:extLst>
              </p:cNvPr>
              <p:cNvGrpSpPr/>
              <p:nvPr/>
            </p:nvGrpSpPr>
            <p:grpSpPr>
              <a:xfrm>
                <a:off x="2250462" y="6140192"/>
                <a:ext cx="1482271" cy="452041"/>
                <a:chOff x="2250462" y="6140192"/>
                <a:chExt cx="1482271" cy="452041"/>
              </a:xfrm>
            </p:grpSpPr>
            <p:sp>
              <p:nvSpPr>
                <p:cNvPr id="33" name="矩形: 圆角 32">
                  <a:extLst>
                    <a:ext uri="{FF2B5EF4-FFF2-40B4-BE49-F238E27FC236}">
                      <a16:creationId xmlns:a16="http://schemas.microsoft.com/office/drawing/2014/main" id="{CD44FC8C-5ADA-42C1-3723-0CE8996F664E}"/>
                    </a:ext>
                  </a:extLst>
                </p:cNvPr>
                <p:cNvSpPr/>
                <p:nvPr>
                  <p:custDataLst>
                    <p:tags r:id="rId1"/>
                  </p:custDataLst>
                </p:nvPr>
              </p:nvSpPr>
              <p:spPr>
                <a:xfrm>
                  <a:off x="2250462" y="6140192"/>
                  <a:ext cx="1482271" cy="452041"/>
                </a:xfrm>
                <a:prstGeom prst="roundRect">
                  <a:avLst>
                    <a:gd name="adj" fmla="val 50000"/>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圆角 33">
                  <a:extLst>
                    <a:ext uri="{FF2B5EF4-FFF2-40B4-BE49-F238E27FC236}">
                      <a16:creationId xmlns:a16="http://schemas.microsoft.com/office/drawing/2014/main" id="{AED58A34-5CA4-A5BC-4057-D6B71E9A0AEE}"/>
                    </a:ext>
                  </a:extLst>
                </p:cNvPr>
                <p:cNvSpPr/>
                <p:nvPr>
                  <p:custDataLst>
                    <p:tags r:id="rId2"/>
                  </p:custDataLst>
                </p:nvPr>
              </p:nvSpPr>
              <p:spPr>
                <a:xfrm>
                  <a:off x="2259197" y="6156961"/>
                  <a:ext cx="627051" cy="418504"/>
                </a:xfrm>
                <a:prstGeom prst="roundRect">
                  <a:avLst>
                    <a:gd name="adj" fmla="val 50000"/>
                  </a:avLst>
                </a:prstGeom>
                <a:gradFill flip="none" rotWithShape="1">
                  <a:gsLst>
                    <a:gs pos="0">
                      <a:schemeClr val="accent1"/>
                    </a:gs>
                    <a:gs pos="100000">
                      <a:schemeClr val="accent1">
                        <a:lumMod val="75000"/>
                      </a:schemeClr>
                    </a:gs>
                  </a:gsLst>
                  <a:lin ang="2700000" scaled="1"/>
                  <a:tileRect/>
                </a:gradFill>
                <a:ln w="22052">
                  <a:noFill/>
                </a:ln>
                <a:effectLst/>
              </p:spPr>
              <p:style>
                <a:lnRef idx="2">
                  <a:schemeClr val="accent1">
                    <a:shade val="15000"/>
                  </a:schemeClr>
                </a:lnRef>
                <a:fillRef idx="1">
                  <a:schemeClr val="accent1"/>
                </a:fillRef>
                <a:effectRef idx="0">
                  <a:schemeClr val="accent1"/>
                </a:effectRef>
                <a:fontRef idx="minor">
                  <a:schemeClr val="lt1"/>
                </a:fontRef>
              </p:style>
              <p:txBody>
                <a:bodyPr lIns="79382" tIns="39692" rIns="79382" bIns="39692" rtlCol="0" anchor="ctr"/>
                <a:lstStyle/>
                <a:p>
                  <a:pPr algn="ctr"/>
                  <a:r>
                    <a:rPr lang="zh-CN" altLang="en-US" sz="1600">
                      <a:solidFill>
                        <a:schemeClr val="tx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学院</a:t>
                  </a:r>
                </a:p>
              </p:txBody>
            </p:sp>
          </p:grpSp>
          <p:sp>
            <p:nvSpPr>
              <p:cNvPr id="32" name="文本框 31">
                <a:extLst>
                  <a:ext uri="{FF2B5EF4-FFF2-40B4-BE49-F238E27FC236}">
                    <a16:creationId xmlns:a16="http://schemas.microsoft.com/office/drawing/2014/main" id="{453AA1E4-0309-6E07-60D5-4C75CAEC563E}"/>
                  </a:ext>
                </a:extLst>
              </p:cNvPr>
              <p:cNvSpPr txBox="1"/>
              <p:nvPr/>
            </p:nvSpPr>
            <p:spPr>
              <a:xfrm>
                <a:off x="2861207" y="6203022"/>
                <a:ext cx="816449" cy="326380"/>
              </a:xfrm>
              <a:prstGeom prst="rect">
                <a:avLst/>
              </a:prstGeom>
              <a:noFill/>
              <a:effectLst/>
            </p:spPr>
            <p:txBody>
              <a:bodyPr wrap="square" lIns="79382" tIns="39692" rIns="79382" bIns="39692" rtlCol="0">
                <a:spAutoFit/>
              </a:bodyPr>
              <a:lstStyle/>
              <a:p>
                <a:pPr algn="ctr"/>
                <a:r>
                  <a:rPr lang="zh-CN" altLang="en-US" sz="160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管理学院</a:t>
                </a:r>
              </a:p>
            </p:txBody>
          </p:sp>
        </p:grpSp>
      </p:grpSp>
      <p:grpSp>
        <p:nvGrpSpPr>
          <p:cNvPr id="55" name="组合 54">
            <a:extLst>
              <a:ext uri="{FF2B5EF4-FFF2-40B4-BE49-F238E27FC236}">
                <a16:creationId xmlns:a16="http://schemas.microsoft.com/office/drawing/2014/main" id="{D73F995D-5407-7C33-0667-E90CCF3CA0CC}"/>
              </a:ext>
            </a:extLst>
          </p:cNvPr>
          <p:cNvGrpSpPr/>
          <p:nvPr/>
        </p:nvGrpSpPr>
        <p:grpSpPr>
          <a:xfrm>
            <a:off x="-302285" y="2574424"/>
            <a:ext cx="12796571" cy="2815725"/>
            <a:chOff x="-254452" y="2574424"/>
            <a:chExt cx="12796571" cy="2815725"/>
          </a:xfrm>
        </p:grpSpPr>
        <p:sp>
          <p:nvSpPr>
            <p:cNvPr id="43" name="任意多边形: 形状 42">
              <a:extLst>
                <a:ext uri="{FF2B5EF4-FFF2-40B4-BE49-F238E27FC236}">
                  <a16:creationId xmlns:a16="http://schemas.microsoft.com/office/drawing/2014/main" id="{6C1AC2A0-7A77-30B6-7FC7-B6CA8679486F}"/>
                </a:ext>
              </a:extLst>
            </p:cNvPr>
            <p:cNvSpPr/>
            <p:nvPr/>
          </p:nvSpPr>
          <p:spPr>
            <a:xfrm>
              <a:off x="-254452" y="2574424"/>
              <a:ext cx="6433871" cy="2815725"/>
            </a:xfrm>
            <a:custGeom>
              <a:avLst/>
              <a:gdLst>
                <a:gd name="connsiteX0" fmla="*/ 0 w 5730593"/>
                <a:gd name="connsiteY0" fmla="*/ 0 h 2091499"/>
                <a:gd name="connsiteX1" fmla="*/ 130916 w 5730593"/>
                <a:gd name="connsiteY1" fmla="*/ 140841 h 2091499"/>
                <a:gd name="connsiteX2" fmla="*/ 861245 w 5730593"/>
                <a:gd name="connsiteY2" fmla="*/ 736791 h 2091499"/>
                <a:gd name="connsiteX3" fmla="*/ 949678 w 5730593"/>
                <a:gd name="connsiteY3" fmla="*/ 793043 h 2091499"/>
                <a:gd name="connsiteX4" fmla="*/ 1074465 w 5730593"/>
                <a:gd name="connsiteY4" fmla="*/ 872419 h 2091499"/>
                <a:gd name="connsiteX5" fmla="*/ 5402391 w 5730593"/>
                <a:gd name="connsiteY5" fmla="*/ 2077748 h 2091499"/>
                <a:gd name="connsiteX6" fmla="*/ 5730593 w 5730593"/>
                <a:gd name="connsiteY6" fmla="*/ 2091499 h 2091499"/>
                <a:gd name="connsiteX7" fmla="*/ 5402391 w 5730593"/>
                <a:gd name="connsiteY7" fmla="*/ 2086516 h 2091499"/>
                <a:gd name="connsiteX8" fmla="*/ 130916 w 5730593"/>
                <a:gd name="connsiteY8" fmla="*/ 1029632 h 2091499"/>
                <a:gd name="connsiteX9" fmla="*/ 35581 w 5730593"/>
                <a:gd name="connsiteY9" fmla="*/ 973668 h 2091499"/>
                <a:gd name="connsiteX10" fmla="*/ 0 w 5730593"/>
                <a:gd name="connsiteY10" fmla="*/ 952781 h 20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0593" h="2091499">
                  <a:moveTo>
                    <a:pt x="0" y="0"/>
                  </a:moveTo>
                  <a:lnTo>
                    <a:pt x="130916" y="140841"/>
                  </a:lnTo>
                  <a:cubicBezTo>
                    <a:pt x="339784" y="352697"/>
                    <a:pt x="584743" y="552182"/>
                    <a:pt x="861245" y="736791"/>
                  </a:cubicBezTo>
                  <a:lnTo>
                    <a:pt x="949678" y="793043"/>
                  </a:lnTo>
                  <a:lnTo>
                    <a:pt x="1074465" y="872419"/>
                  </a:lnTo>
                  <a:cubicBezTo>
                    <a:pt x="2169427" y="1536226"/>
                    <a:pt x="3691989" y="1982038"/>
                    <a:pt x="5402391" y="2077748"/>
                  </a:cubicBezTo>
                  <a:lnTo>
                    <a:pt x="5730593" y="2091499"/>
                  </a:lnTo>
                  <a:lnTo>
                    <a:pt x="5402391" y="2086516"/>
                  </a:lnTo>
                  <a:cubicBezTo>
                    <a:pt x="3121855" y="2016883"/>
                    <a:pt x="1175257" y="1607632"/>
                    <a:pt x="130916" y="1029632"/>
                  </a:cubicBezTo>
                  <a:lnTo>
                    <a:pt x="35581" y="973668"/>
                  </a:lnTo>
                  <a:lnTo>
                    <a:pt x="0" y="952781"/>
                  </a:lnTo>
                  <a:close/>
                </a:path>
              </a:pathLst>
            </a:custGeom>
            <a:gradFill>
              <a:gsLst>
                <a:gs pos="0">
                  <a:schemeClr val="accent2"/>
                </a:gs>
                <a:gs pos="100000">
                  <a:schemeClr val="accent2">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任意多边形: 形状 53">
              <a:extLst>
                <a:ext uri="{FF2B5EF4-FFF2-40B4-BE49-F238E27FC236}">
                  <a16:creationId xmlns:a16="http://schemas.microsoft.com/office/drawing/2014/main" id="{EBB7B50C-184B-7171-2160-A8062F421753}"/>
                </a:ext>
              </a:extLst>
            </p:cNvPr>
            <p:cNvSpPr/>
            <p:nvPr/>
          </p:nvSpPr>
          <p:spPr>
            <a:xfrm flipH="1">
              <a:off x="6108248" y="2574424"/>
              <a:ext cx="6433871" cy="2815725"/>
            </a:xfrm>
            <a:custGeom>
              <a:avLst/>
              <a:gdLst>
                <a:gd name="connsiteX0" fmla="*/ 0 w 5730593"/>
                <a:gd name="connsiteY0" fmla="*/ 0 h 2091499"/>
                <a:gd name="connsiteX1" fmla="*/ 130916 w 5730593"/>
                <a:gd name="connsiteY1" fmla="*/ 140841 h 2091499"/>
                <a:gd name="connsiteX2" fmla="*/ 861245 w 5730593"/>
                <a:gd name="connsiteY2" fmla="*/ 736791 h 2091499"/>
                <a:gd name="connsiteX3" fmla="*/ 949678 w 5730593"/>
                <a:gd name="connsiteY3" fmla="*/ 793043 h 2091499"/>
                <a:gd name="connsiteX4" fmla="*/ 1074465 w 5730593"/>
                <a:gd name="connsiteY4" fmla="*/ 872419 h 2091499"/>
                <a:gd name="connsiteX5" fmla="*/ 5402391 w 5730593"/>
                <a:gd name="connsiteY5" fmla="*/ 2077748 h 2091499"/>
                <a:gd name="connsiteX6" fmla="*/ 5730593 w 5730593"/>
                <a:gd name="connsiteY6" fmla="*/ 2091499 h 2091499"/>
                <a:gd name="connsiteX7" fmla="*/ 5402391 w 5730593"/>
                <a:gd name="connsiteY7" fmla="*/ 2086516 h 2091499"/>
                <a:gd name="connsiteX8" fmla="*/ 130916 w 5730593"/>
                <a:gd name="connsiteY8" fmla="*/ 1029632 h 2091499"/>
                <a:gd name="connsiteX9" fmla="*/ 35581 w 5730593"/>
                <a:gd name="connsiteY9" fmla="*/ 973668 h 2091499"/>
                <a:gd name="connsiteX10" fmla="*/ 0 w 5730593"/>
                <a:gd name="connsiteY10" fmla="*/ 952781 h 20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0593" h="2091499">
                  <a:moveTo>
                    <a:pt x="0" y="0"/>
                  </a:moveTo>
                  <a:lnTo>
                    <a:pt x="130916" y="140841"/>
                  </a:lnTo>
                  <a:cubicBezTo>
                    <a:pt x="339784" y="352697"/>
                    <a:pt x="584743" y="552182"/>
                    <a:pt x="861245" y="736791"/>
                  </a:cubicBezTo>
                  <a:lnTo>
                    <a:pt x="949678" y="793043"/>
                  </a:lnTo>
                  <a:lnTo>
                    <a:pt x="1074465" y="872419"/>
                  </a:lnTo>
                  <a:cubicBezTo>
                    <a:pt x="2169427" y="1536226"/>
                    <a:pt x="3691989" y="1982038"/>
                    <a:pt x="5402391" y="2077748"/>
                  </a:cubicBezTo>
                  <a:lnTo>
                    <a:pt x="5730593" y="2091499"/>
                  </a:lnTo>
                  <a:lnTo>
                    <a:pt x="5402391" y="2086516"/>
                  </a:lnTo>
                  <a:cubicBezTo>
                    <a:pt x="3121855" y="2016883"/>
                    <a:pt x="1175257" y="1607632"/>
                    <a:pt x="130916" y="1029632"/>
                  </a:cubicBezTo>
                  <a:lnTo>
                    <a:pt x="35581" y="973668"/>
                  </a:lnTo>
                  <a:lnTo>
                    <a:pt x="0" y="952781"/>
                  </a:lnTo>
                  <a:close/>
                </a:path>
              </a:pathLst>
            </a:custGeom>
            <a:gradFill>
              <a:gsLst>
                <a:gs pos="0">
                  <a:schemeClr val="accent2"/>
                </a:gs>
                <a:gs pos="100000">
                  <a:schemeClr val="accent2">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任意多边形: 形状 45">
            <a:extLst>
              <a:ext uri="{FF2B5EF4-FFF2-40B4-BE49-F238E27FC236}">
                <a16:creationId xmlns:a16="http://schemas.microsoft.com/office/drawing/2014/main" id="{A23EE4D0-6678-DD6C-C9B1-36622165AABE}"/>
              </a:ext>
            </a:extLst>
          </p:cNvPr>
          <p:cNvSpPr/>
          <p:nvPr/>
        </p:nvSpPr>
        <p:spPr>
          <a:xfrm>
            <a:off x="376768" y="4049232"/>
            <a:ext cx="35581" cy="30048"/>
          </a:xfrm>
          <a:custGeom>
            <a:avLst/>
            <a:gdLst>
              <a:gd name="connsiteX0" fmla="*/ 0 w 35581"/>
              <a:gd name="connsiteY0" fmla="*/ 0 h 30048"/>
              <a:gd name="connsiteX1" fmla="*/ 35581 w 35581"/>
              <a:gd name="connsiteY1" fmla="*/ 20887 h 30048"/>
              <a:gd name="connsiteX2" fmla="*/ 0 w 35581"/>
              <a:gd name="connsiteY2" fmla="*/ 30048 h 30048"/>
              <a:gd name="connsiteX3" fmla="*/ 0 w 35581"/>
              <a:gd name="connsiteY3" fmla="*/ 0 h 30048"/>
            </a:gdLst>
            <a:ahLst/>
            <a:cxnLst>
              <a:cxn ang="0">
                <a:pos x="connsiteX0" y="connsiteY0"/>
              </a:cxn>
              <a:cxn ang="0">
                <a:pos x="connsiteX1" y="connsiteY1"/>
              </a:cxn>
              <a:cxn ang="0">
                <a:pos x="connsiteX2" y="connsiteY2"/>
              </a:cxn>
              <a:cxn ang="0">
                <a:pos x="connsiteX3" y="connsiteY3"/>
              </a:cxn>
            </a:cxnLst>
            <a:rect l="l" t="t" r="r" b="b"/>
            <a:pathLst>
              <a:path w="35581" h="30048">
                <a:moveTo>
                  <a:pt x="0" y="0"/>
                </a:moveTo>
                <a:lnTo>
                  <a:pt x="35581" y="20887"/>
                </a:lnTo>
                <a:lnTo>
                  <a:pt x="0" y="30048"/>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任意多边形: 形状 49">
            <a:extLst>
              <a:ext uri="{FF2B5EF4-FFF2-40B4-BE49-F238E27FC236}">
                <a16:creationId xmlns:a16="http://schemas.microsoft.com/office/drawing/2014/main" id="{A15D8AF5-5A25-1BA9-DC16-44370A692D75}"/>
              </a:ext>
            </a:extLst>
          </p:cNvPr>
          <p:cNvSpPr/>
          <p:nvPr/>
        </p:nvSpPr>
        <p:spPr>
          <a:xfrm>
            <a:off x="6107360" y="5187950"/>
            <a:ext cx="365408" cy="5547"/>
          </a:xfrm>
          <a:custGeom>
            <a:avLst/>
            <a:gdLst>
              <a:gd name="connsiteX0" fmla="*/ 0 w 365408"/>
              <a:gd name="connsiteY0" fmla="*/ 0 h 5547"/>
              <a:gd name="connsiteX1" fmla="*/ 365408 w 365408"/>
              <a:gd name="connsiteY1" fmla="*/ 5547 h 5547"/>
              <a:gd name="connsiteX2" fmla="*/ 16312 w 365408"/>
              <a:gd name="connsiteY2" fmla="*/ 683 h 5547"/>
              <a:gd name="connsiteX3" fmla="*/ 0 w 365408"/>
              <a:gd name="connsiteY3" fmla="*/ 0 h 5547"/>
            </a:gdLst>
            <a:ahLst/>
            <a:cxnLst>
              <a:cxn ang="0">
                <a:pos x="connsiteX0" y="connsiteY0"/>
              </a:cxn>
              <a:cxn ang="0">
                <a:pos x="connsiteX1" y="connsiteY1"/>
              </a:cxn>
              <a:cxn ang="0">
                <a:pos x="connsiteX2" y="connsiteY2"/>
              </a:cxn>
              <a:cxn ang="0">
                <a:pos x="connsiteX3" y="connsiteY3"/>
              </a:cxn>
            </a:cxnLst>
            <a:rect l="l" t="t" r="r" b="b"/>
            <a:pathLst>
              <a:path w="365408" h="5547">
                <a:moveTo>
                  <a:pt x="0" y="0"/>
                </a:moveTo>
                <a:lnTo>
                  <a:pt x="365408" y="5547"/>
                </a:lnTo>
                <a:cubicBezTo>
                  <a:pt x="248326" y="5547"/>
                  <a:pt x="131936" y="3913"/>
                  <a:pt x="16312" y="683"/>
                </a:cubicBez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任意多边形: 形状 50">
            <a:extLst>
              <a:ext uri="{FF2B5EF4-FFF2-40B4-BE49-F238E27FC236}">
                <a16:creationId xmlns:a16="http://schemas.microsoft.com/office/drawing/2014/main" id="{C90A6453-92ED-6664-FC3C-4838726604D5}"/>
              </a:ext>
            </a:extLst>
          </p:cNvPr>
          <p:cNvSpPr/>
          <p:nvPr/>
        </p:nvSpPr>
        <p:spPr>
          <a:xfrm>
            <a:off x="6472768" y="5187950"/>
            <a:ext cx="365408" cy="5547"/>
          </a:xfrm>
          <a:custGeom>
            <a:avLst/>
            <a:gdLst>
              <a:gd name="connsiteX0" fmla="*/ 365408 w 365408"/>
              <a:gd name="connsiteY0" fmla="*/ 0 h 5547"/>
              <a:gd name="connsiteX1" fmla="*/ 349096 w 365408"/>
              <a:gd name="connsiteY1" fmla="*/ 683 h 5547"/>
              <a:gd name="connsiteX2" fmla="*/ 0 w 365408"/>
              <a:gd name="connsiteY2" fmla="*/ 5547 h 5547"/>
              <a:gd name="connsiteX3" fmla="*/ 365408 w 365408"/>
              <a:gd name="connsiteY3" fmla="*/ 0 h 5547"/>
            </a:gdLst>
            <a:ahLst/>
            <a:cxnLst>
              <a:cxn ang="0">
                <a:pos x="connsiteX0" y="connsiteY0"/>
              </a:cxn>
              <a:cxn ang="0">
                <a:pos x="connsiteX1" y="connsiteY1"/>
              </a:cxn>
              <a:cxn ang="0">
                <a:pos x="connsiteX2" y="connsiteY2"/>
              </a:cxn>
              <a:cxn ang="0">
                <a:pos x="connsiteX3" y="connsiteY3"/>
              </a:cxn>
            </a:cxnLst>
            <a:rect l="l" t="t" r="r" b="b"/>
            <a:pathLst>
              <a:path w="365408" h="5547">
                <a:moveTo>
                  <a:pt x="365408" y="0"/>
                </a:moveTo>
                <a:lnTo>
                  <a:pt x="349096" y="683"/>
                </a:lnTo>
                <a:cubicBezTo>
                  <a:pt x="233472" y="3913"/>
                  <a:pt x="117082" y="5547"/>
                  <a:pt x="0" y="5547"/>
                </a:cubicBezTo>
                <a:lnTo>
                  <a:pt x="365408"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63" name="组合 62">
            <a:extLst>
              <a:ext uri="{FF2B5EF4-FFF2-40B4-BE49-F238E27FC236}">
                <a16:creationId xmlns:a16="http://schemas.microsoft.com/office/drawing/2014/main" id="{ACF357E2-64B9-D5D3-35FA-C548EC41A254}"/>
              </a:ext>
            </a:extLst>
          </p:cNvPr>
          <p:cNvGrpSpPr/>
          <p:nvPr/>
        </p:nvGrpSpPr>
        <p:grpSpPr>
          <a:xfrm>
            <a:off x="-302285" y="1815700"/>
            <a:ext cx="12796571" cy="3556000"/>
            <a:chOff x="-302285" y="1295400"/>
            <a:chExt cx="12796571" cy="4114800"/>
          </a:xfrm>
        </p:grpSpPr>
        <p:sp>
          <p:nvSpPr>
            <p:cNvPr id="57" name="任意多边形: 形状 56">
              <a:extLst>
                <a:ext uri="{FF2B5EF4-FFF2-40B4-BE49-F238E27FC236}">
                  <a16:creationId xmlns:a16="http://schemas.microsoft.com/office/drawing/2014/main" id="{1D30DCD1-D629-FF37-6F25-69DF89F1CE4D}"/>
                </a:ext>
              </a:extLst>
            </p:cNvPr>
            <p:cNvSpPr/>
            <p:nvPr/>
          </p:nvSpPr>
          <p:spPr>
            <a:xfrm>
              <a:off x="-302285" y="1295400"/>
              <a:ext cx="6433871" cy="4114800"/>
            </a:xfrm>
            <a:custGeom>
              <a:avLst/>
              <a:gdLst>
                <a:gd name="connsiteX0" fmla="*/ 0 w 5730593"/>
                <a:gd name="connsiteY0" fmla="*/ 0 h 2091499"/>
                <a:gd name="connsiteX1" fmla="*/ 130916 w 5730593"/>
                <a:gd name="connsiteY1" fmla="*/ 140841 h 2091499"/>
                <a:gd name="connsiteX2" fmla="*/ 861245 w 5730593"/>
                <a:gd name="connsiteY2" fmla="*/ 736791 h 2091499"/>
                <a:gd name="connsiteX3" fmla="*/ 949678 w 5730593"/>
                <a:gd name="connsiteY3" fmla="*/ 793043 h 2091499"/>
                <a:gd name="connsiteX4" fmla="*/ 1074465 w 5730593"/>
                <a:gd name="connsiteY4" fmla="*/ 872419 h 2091499"/>
                <a:gd name="connsiteX5" fmla="*/ 5402391 w 5730593"/>
                <a:gd name="connsiteY5" fmla="*/ 2077748 h 2091499"/>
                <a:gd name="connsiteX6" fmla="*/ 5730593 w 5730593"/>
                <a:gd name="connsiteY6" fmla="*/ 2091499 h 2091499"/>
                <a:gd name="connsiteX7" fmla="*/ 5402391 w 5730593"/>
                <a:gd name="connsiteY7" fmla="*/ 2086516 h 2091499"/>
                <a:gd name="connsiteX8" fmla="*/ 130916 w 5730593"/>
                <a:gd name="connsiteY8" fmla="*/ 1029632 h 2091499"/>
                <a:gd name="connsiteX9" fmla="*/ 35581 w 5730593"/>
                <a:gd name="connsiteY9" fmla="*/ 973668 h 2091499"/>
                <a:gd name="connsiteX10" fmla="*/ 0 w 5730593"/>
                <a:gd name="connsiteY10" fmla="*/ 952781 h 20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0593" h="2091499">
                  <a:moveTo>
                    <a:pt x="0" y="0"/>
                  </a:moveTo>
                  <a:lnTo>
                    <a:pt x="130916" y="140841"/>
                  </a:lnTo>
                  <a:cubicBezTo>
                    <a:pt x="339784" y="352697"/>
                    <a:pt x="584743" y="552182"/>
                    <a:pt x="861245" y="736791"/>
                  </a:cubicBezTo>
                  <a:lnTo>
                    <a:pt x="949678" y="793043"/>
                  </a:lnTo>
                  <a:lnTo>
                    <a:pt x="1074465" y="872419"/>
                  </a:lnTo>
                  <a:cubicBezTo>
                    <a:pt x="2169427" y="1536226"/>
                    <a:pt x="3691989" y="1982038"/>
                    <a:pt x="5402391" y="2077748"/>
                  </a:cubicBezTo>
                  <a:lnTo>
                    <a:pt x="5730593" y="2091499"/>
                  </a:lnTo>
                  <a:lnTo>
                    <a:pt x="5402391" y="2086516"/>
                  </a:lnTo>
                  <a:cubicBezTo>
                    <a:pt x="3121855" y="2016883"/>
                    <a:pt x="1175257" y="1607632"/>
                    <a:pt x="130916" y="1029632"/>
                  </a:cubicBezTo>
                  <a:lnTo>
                    <a:pt x="35581" y="973668"/>
                  </a:lnTo>
                  <a:lnTo>
                    <a:pt x="0" y="952781"/>
                  </a:lnTo>
                  <a:close/>
                </a:path>
              </a:pathLst>
            </a:custGeom>
            <a:gradFill>
              <a:gsLst>
                <a:gs pos="0">
                  <a:schemeClr val="accent1">
                    <a:lumMod val="100000"/>
                  </a:schemeClr>
                </a:gs>
                <a:gs pos="100000">
                  <a:schemeClr val="accent1">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任意多边形: 形状 57">
              <a:extLst>
                <a:ext uri="{FF2B5EF4-FFF2-40B4-BE49-F238E27FC236}">
                  <a16:creationId xmlns:a16="http://schemas.microsoft.com/office/drawing/2014/main" id="{F6AA5B36-E255-2C35-4BA9-425D85B29DE1}"/>
                </a:ext>
              </a:extLst>
            </p:cNvPr>
            <p:cNvSpPr/>
            <p:nvPr/>
          </p:nvSpPr>
          <p:spPr>
            <a:xfrm flipH="1">
              <a:off x="6060415" y="1295400"/>
              <a:ext cx="6433871" cy="4114800"/>
            </a:xfrm>
            <a:custGeom>
              <a:avLst/>
              <a:gdLst>
                <a:gd name="connsiteX0" fmla="*/ 0 w 5730593"/>
                <a:gd name="connsiteY0" fmla="*/ 0 h 2091499"/>
                <a:gd name="connsiteX1" fmla="*/ 130916 w 5730593"/>
                <a:gd name="connsiteY1" fmla="*/ 140841 h 2091499"/>
                <a:gd name="connsiteX2" fmla="*/ 861245 w 5730593"/>
                <a:gd name="connsiteY2" fmla="*/ 736791 h 2091499"/>
                <a:gd name="connsiteX3" fmla="*/ 949678 w 5730593"/>
                <a:gd name="connsiteY3" fmla="*/ 793043 h 2091499"/>
                <a:gd name="connsiteX4" fmla="*/ 1074465 w 5730593"/>
                <a:gd name="connsiteY4" fmla="*/ 872419 h 2091499"/>
                <a:gd name="connsiteX5" fmla="*/ 5402391 w 5730593"/>
                <a:gd name="connsiteY5" fmla="*/ 2077748 h 2091499"/>
                <a:gd name="connsiteX6" fmla="*/ 5730593 w 5730593"/>
                <a:gd name="connsiteY6" fmla="*/ 2091499 h 2091499"/>
                <a:gd name="connsiteX7" fmla="*/ 5402391 w 5730593"/>
                <a:gd name="connsiteY7" fmla="*/ 2086516 h 2091499"/>
                <a:gd name="connsiteX8" fmla="*/ 130916 w 5730593"/>
                <a:gd name="connsiteY8" fmla="*/ 1029632 h 2091499"/>
                <a:gd name="connsiteX9" fmla="*/ 35581 w 5730593"/>
                <a:gd name="connsiteY9" fmla="*/ 973668 h 2091499"/>
                <a:gd name="connsiteX10" fmla="*/ 0 w 5730593"/>
                <a:gd name="connsiteY10" fmla="*/ 952781 h 20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0593" h="2091499">
                  <a:moveTo>
                    <a:pt x="0" y="0"/>
                  </a:moveTo>
                  <a:lnTo>
                    <a:pt x="130916" y="140841"/>
                  </a:lnTo>
                  <a:cubicBezTo>
                    <a:pt x="339784" y="352697"/>
                    <a:pt x="584743" y="552182"/>
                    <a:pt x="861245" y="736791"/>
                  </a:cubicBezTo>
                  <a:lnTo>
                    <a:pt x="949678" y="793043"/>
                  </a:lnTo>
                  <a:lnTo>
                    <a:pt x="1074465" y="872419"/>
                  </a:lnTo>
                  <a:cubicBezTo>
                    <a:pt x="2169427" y="1536226"/>
                    <a:pt x="3691989" y="1982038"/>
                    <a:pt x="5402391" y="2077748"/>
                  </a:cubicBezTo>
                  <a:lnTo>
                    <a:pt x="5730593" y="2091499"/>
                  </a:lnTo>
                  <a:lnTo>
                    <a:pt x="5402391" y="2086516"/>
                  </a:lnTo>
                  <a:cubicBezTo>
                    <a:pt x="3121855" y="2016883"/>
                    <a:pt x="1175257" y="1607632"/>
                    <a:pt x="130916" y="1029632"/>
                  </a:cubicBezTo>
                  <a:lnTo>
                    <a:pt x="35581" y="973668"/>
                  </a:lnTo>
                  <a:lnTo>
                    <a:pt x="0" y="952781"/>
                  </a:lnTo>
                  <a:close/>
                </a:path>
              </a:pathLst>
            </a:custGeom>
            <a:gradFill>
              <a:gsLst>
                <a:gs pos="0">
                  <a:schemeClr val="accent1">
                    <a:lumMod val="100000"/>
                  </a:schemeClr>
                </a:gs>
                <a:gs pos="100000">
                  <a:schemeClr val="accent1">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53" name="图片 52">
            <a:extLst>
              <a:ext uri="{FF2B5EF4-FFF2-40B4-BE49-F238E27FC236}">
                <a16:creationId xmlns:a16="http://schemas.microsoft.com/office/drawing/2014/main" id="{BE487AE0-03F5-396C-595A-A3FF0B591AFE}"/>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0" y="2219982"/>
            <a:ext cx="12192000" cy="4638018"/>
          </a:xfrm>
          <a:prstGeom prst="rect">
            <a:avLst/>
          </a:prstGeom>
          <a:effectLst>
            <a:outerShdw blurRad="63500" sx="107000" sy="107000" algn="ctr" rotWithShape="0">
              <a:schemeClr val="accent1">
                <a:lumMod val="20000"/>
                <a:lumOff val="80000"/>
                <a:alpha val="30000"/>
              </a:schemeClr>
            </a:outerShdw>
          </a:effectLst>
        </p:spPr>
      </p:pic>
      <p:pic>
        <p:nvPicPr>
          <p:cNvPr id="60" name="图片 59">
            <a:extLst>
              <a:ext uri="{FF2B5EF4-FFF2-40B4-BE49-F238E27FC236}">
                <a16:creationId xmlns:a16="http://schemas.microsoft.com/office/drawing/2014/main" id="{B6BEDA1D-EDFD-BA72-5A53-78273693A09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699845" y="4581525"/>
            <a:ext cx="4736675" cy="2561209"/>
          </a:xfrm>
          <a:prstGeom prst="rect">
            <a:avLst/>
          </a:prstGeom>
        </p:spPr>
      </p:pic>
      <p:pic>
        <p:nvPicPr>
          <p:cNvPr id="65" name="图片 64">
            <a:extLst>
              <a:ext uri="{FF2B5EF4-FFF2-40B4-BE49-F238E27FC236}">
                <a16:creationId xmlns:a16="http://schemas.microsoft.com/office/drawing/2014/main" id="{5BDEA3A0-7985-EF53-7DA9-407D9777B239}"/>
              </a:ext>
            </a:extLst>
          </p:cNvPr>
          <p:cNvPicPr>
            <a:picLocks noChangeAspect="1"/>
          </p:cNvPicPr>
          <p:nvPr/>
        </p:nvPicPr>
        <p:blipFill>
          <a:blip r:embed="rId16">
            <a:alphaModFix amt="87000"/>
          </a:blip>
          <a:stretch>
            <a:fillRect/>
          </a:stretch>
        </p:blipFill>
        <p:spPr>
          <a:xfrm>
            <a:off x="-4757234" y="5464579"/>
            <a:ext cx="9514468" cy="4166549"/>
          </a:xfrm>
          <a:prstGeom prst="rect">
            <a:avLst/>
          </a:prstGeom>
        </p:spPr>
      </p:pic>
      <p:pic>
        <p:nvPicPr>
          <p:cNvPr id="67" name="图片 66">
            <a:extLst>
              <a:ext uri="{FF2B5EF4-FFF2-40B4-BE49-F238E27FC236}">
                <a16:creationId xmlns:a16="http://schemas.microsoft.com/office/drawing/2014/main" id="{75196ECD-C0F5-5524-176D-498881CFB5B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232283" y="5657073"/>
            <a:ext cx="4736675" cy="2561209"/>
          </a:xfrm>
          <a:prstGeom prst="rect">
            <a:avLst/>
          </a:prstGeom>
        </p:spPr>
      </p:pic>
      <p:pic>
        <p:nvPicPr>
          <p:cNvPr id="68" name="图片 67">
            <a:extLst>
              <a:ext uri="{FF2B5EF4-FFF2-40B4-BE49-F238E27FC236}">
                <a16:creationId xmlns:a16="http://schemas.microsoft.com/office/drawing/2014/main" id="{1F4A86FC-AFF3-0B24-1DC9-4334B1467517}"/>
              </a:ext>
            </a:extLst>
          </p:cNvPr>
          <p:cNvPicPr>
            <a:picLocks noChangeAspect="1"/>
          </p:cNvPicPr>
          <p:nvPr/>
        </p:nvPicPr>
        <p:blipFill>
          <a:blip r:embed="rId16">
            <a:alphaModFix amt="87000"/>
          </a:blip>
          <a:stretch>
            <a:fillRect/>
          </a:stretch>
        </p:blipFill>
        <p:spPr>
          <a:xfrm>
            <a:off x="8336636" y="5056015"/>
            <a:ext cx="9514468" cy="4166549"/>
          </a:xfrm>
          <a:prstGeom prst="rect">
            <a:avLst/>
          </a:prstGeom>
        </p:spPr>
      </p:pic>
      <p:pic>
        <p:nvPicPr>
          <p:cNvPr id="69" name="图片 68">
            <a:extLst>
              <a:ext uri="{FF2B5EF4-FFF2-40B4-BE49-F238E27FC236}">
                <a16:creationId xmlns:a16="http://schemas.microsoft.com/office/drawing/2014/main" id="{7CE2004A-1E97-287F-3C6D-8B251C0F14A8}"/>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976512" y="5320578"/>
            <a:ext cx="5019641" cy="3869821"/>
          </a:xfrm>
          <a:prstGeom prst="rect">
            <a:avLst/>
          </a:prstGeom>
        </p:spPr>
      </p:pic>
      <p:pic>
        <p:nvPicPr>
          <p:cNvPr id="70" name="图片 69">
            <a:extLst>
              <a:ext uri="{FF2B5EF4-FFF2-40B4-BE49-F238E27FC236}">
                <a16:creationId xmlns:a16="http://schemas.microsoft.com/office/drawing/2014/main" id="{98C7EC72-3BD3-4151-4294-7D4B9E58FB1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0" y="5779124"/>
            <a:ext cx="5019641" cy="3869821"/>
          </a:xfrm>
          <a:prstGeom prst="rect">
            <a:avLst/>
          </a:prstGeom>
        </p:spPr>
      </p:pic>
      <p:pic>
        <p:nvPicPr>
          <p:cNvPr id="71" name="图片 70">
            <a:extLst>
              <a:ext uri="{FF2B5EF4-FFF2-40B4-BE49-F238E27FC236}">
                <a16:creationId xmlns:a16="http://schemas.microsoft.com/office/drawing/2014/main" id="{6C5CAA33-95E6-2AD7-F9CA-3217AD808B2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022998" y="5117642"/>
            <a:ext cx="5019641" cy="3869821"/>
          </a:xfrm>
          <a:prstGeom prst="rect">
            <a:avLst/>
          </a:prstGeom>
        </p:spPr>
      </p:pic>
      <p:pic>
        <p:nvPicPr>
          <p:cNvPr id="72" name="图片 71">
            <a:extLst>
              <a:ext uri="{FF2B5EF4-FFF2-40B4-BE49-F238E27FC236}">
                <a16:creationId xmlns:a16="http://schemas.microsoft.com/office/drawing/2014/main" id="{0A593B9A-7EC2-A4F4-9ED5-027F6F2379C7}"/>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568103" y="5487293"/>
            <a:ext cx="8141578" cy="3869821"/>
          </a:xfrm>
          <a:prstGeom prst="rect">
            <a:avLst/>
          </a:prstGeom>
        </p:spPr>
      </p:pic>
      <p:pic>
        <p:nvPicPr>
          <p:cNvPr id="73" name="图片 72">
            <a:extLst>
              <a:ext uri="{FF2B5EF4-FFF2-40B4-BE49-F238E27FC236}">
                <a16:creationId xmlns:a16="http://schemas.microsoft.com/office/drawing/2014/main" id="{C118895D-6261-3AC4-8610-835DFBEBCBB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35962" y="5515131"/>
            <a:ext cx="9822250" cy="3869821"/>
          </a:xfrm>
          <a:prstGeom prst="rect">
            <a:avLst/>
          </a:prstGeom>
        </p:spPr>
      </p:pic>
      <p:pic>
        <p:nvPicPr>
          <p:cNvPr id="77" name="图片 76">
            <a:extLst>
              <a:ext uri="{FF2B5EF4-FFF2-40B4-BE49-F238E27FC236}">
                <a16:creationId xmlns:a16="http://schemas.microsoft.com/office/drawing/2014/main" id="{D9AC8DB6-2D05-4002-AECC-7B9F15829AC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535845" y="4581525"/>
            <a:ext cx="5019641" cy="3869821"/>
          </a:xfrm>
          <a:prstGeom prst="rect">
            <a:avLst/>
          </a:prstGeom>
        </p:spPr>
      </p:pic>
      <p:pic>
        <p:nvPicPr>
          <p:cNvPr id="78" name="图片 77">
            <a:extLst>
              <a:ext uri="{FF2B5EF4-FFF2-40B4-BE49-F238E27FC236}">
                <a16:creationId xmlns:a16="http://schemas.microsoft.com/office/drawing/2014/main" id="{79CEEA7A-1E98-B24A-4937-F372D0C531C6}"/>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927373" y="4748240"/>
            <a:ext cx="5019641" cy="3869821"/>
          </a:xfrm>
          <a:prstGeom prst="rect">
            <a:avLst/>
          </a:prstGeom>
        </p:spPr>
      </p:pic>
      <p:pic>
        <p:nvPicPr>
          <p:cNvPr id="79" name="图片 78">
            <a:extLst>
              <a:ext uri="{FF2B5EF4-FFF2-40B4-BE49-F238E27FC236}">
                <a16:creationId xmlns:a16="http://schemas.microsoft.com/office/drawing/2014/main" id="{ADE046BD-6F23-EF88-F0A5-E73DF79A3D6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202350" y="5448631"/>
            <a:ext cx="7648710" cy="3869821"/>
          </a:xfrm>
          <a:prstGeom prst="rect">
            <a:avLst/>
          </a:prstGeom>
        </p:spPr>
      </p:pic>
    </p:spTree>
    <p:extLst>
      <p:ext uri="{BB962C8B-B14F-4D97-AF65-F5344CB8AC3E}">
        <p14:creationId xmlns:p14="http://schemas.microsoft.com/office/powerpoint/2010/main" val="3556192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20" name="矩形 19">
            <a:extLst>
              <a:ext uri="{FF2B5EF4-FFF2-40B4-BE49-F238E27FC236}">
                <a16:creationId xmlns:a16="http://schemas.microsoft.com/office/drawing/2014/main" id="{B3CE83C4-4B2C-9E1D-C038-7C4F2863F073}"/>
              </a:ext>
            </a:extLst>
          </p:cNvPr>
          <p:cNvSpPr/>
          <p:nvPr/>
        </p:nvSpPr>
        <p:spPr>
          <a:xfrm rot="16200000">
            <a:off x="-1229073" y="1153762"/>
            <a:ext cx="6906930" cy="4501547"/>
          </a:xfrm>
          <a:prstGeom prst="rect">
            <a:avLst/>
          </a:prstGeom>
          <a:gradFill flip="none" rotWithShape="1">
            <a:gsLst>
              <a:gs pos="0">
                <a:schemeClr val="accent1"/>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4C04EAD2-AC6E-C9CA-93AC-86F4F07C350C}"/>
              </a:ext>
            </a:extLst>
          </p:cNvPr>
          <p:cNvSpPr>
            <a:spLocks noChangeAspect="1"/>
          </p:cNvSpPr>
          <p:nvPr/>
        </p:nvSpPr>
        <p:spPr>
          <a:xfrm>
            <a:off x="-37686" y="-38501"/>
            <a:ext cx="4512849" cy="6915752"/>
          </a:xfrm>
          <a:prstGeom prst="rect">
            <a:avLst/>
          </a:prstGeom>
          <a:blipFill dpi="0" rotWithShape="1">
            <a:blip r:embed="rId6" cstate="email">
              <a:alphaModFix amt="10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363212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未来发展</a:t>
            </a:r>
          </a:p>
        </p:txBody>
      </p:sp>
      <p:sp>
        <p:nvSpPr>
          <p:cNvPr id="21" name="矩形: 圆角 20">
            <a:extLst>
              <a:ext uri="{FF2B5EF4-FFF2-40B4-BE49-F238E27FC236}">
                <a16:creationId xmlns:a16="http://schemas.microsoft.com/office/drawing/2014/main" id="{54F85D96-4A1A-08F2-588C-24042590F07D}"/>
              </a:ext>
            </a:extLst>
          </p:cNvPr>
          <p:cNvSpPr/>
          <p:nvPr/>
        </p:nvSpPr>
        <p:spPr>
          <a:xfrm>
            <a:off x="1660901" y="1347536"/>
            <a:ext cx="8870198" cy="1472665"/>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558800" dist="482600" dir="5400000" sx="93000" sy="93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a:extLst>
              <a:ext uri="{FF2B5EF4-FFF2-40B4-BE49-F238E27FC236}">
                <a16:creationId xmlns:a16="http://schemas.microsoft.com/office/drawing/2014/main" id="{722BD2D5-CC35-9E91-7282-65407146B7DD}"/>
              </a:ext>
            </a:extLst>
          </p:cNvPr>
          <p:cNvSpPr txBox="1"/>
          <p:nvPr/>
        </p:nvSpPr>
        <p:spPr>
          <a:xfrm>
            <a:off x="3047332" y="1510289"/>
            <a:ext cx="3545973"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智能航运技术的发展</a:t>
            </a:r>
          </a:p>
        </p:txBody>
      </p:sp>
      <p:sp>
        <p:nvSpPr>
          <p:cNvPr id="25" name="文本框 24">
            <a:extLst>
              <a:ext uri="{FF2B5EF4-FFF2-40B4-BE49-F238E27FC236}">
                <a16:creationId xmlns:a16="http://schemas.microsoft.com/office/drawing/2014/main" id="{15E41969-0BFE-CA8B-29CB-EF19152125D4}"/>
              </a:ext>
            </a:extLst>
          </p:cNvPr>
          <p:cNvSpPr txBox="1"/>
          <p:nvPr/>
        </p:nvSpPr>
        <p:spPr>
          <a:xfrm>
            <a:off x="3067765" y="1934246"/>
            <a:ext cx="7366020" cy="708720"/>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随着自动化和人工智能的进步，智能航运技术正在逐步实现船舶的自主航行</a:t>
            </a:r>
            <a:endParaRPr lang="en-US" altLang="zh-CN"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有望显著提高航运效率，同时降低运营成本和事故风险</a:t>
            </a:r>
            <a:endParaRPr lang="zh-CN" altLang="en-US" sz="14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圆角 35">
            <a:extLst>
              <a:ext uri="{FF2B5EF4-FFF2-40B4-BE49-F238E27FC236}">
                <a16:creationId xmlns:a16="http://schemas.microsoft.com/office/drawing/2014/main" id="{6583C909-216F-C3E8-DE38-289EFDF5D708}"/>
              </a:ext>
            </a:extLst>
          </p:cNvPr>
          <p:cNvSpPr/>
          <p:nvPr/>
        </p:nvSpPr>
        <p:spPr>
          <a:xfrm>
            <a:off x="1660901" y="3011102"/>
            <a:ext cx="8870198" cy="1472665"/>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558800" dist="482600" dir="5400000" sx="93000" sy="93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36">
            <a:extLst>
              <a:ext uri="{FF2B5EF4-FFF2-40B4-BE49-F238E27FC236}">
                <a16:creationId xmlns:a16="http://schemas.microsoft.com/office/drawing/2014/main" id="{0EAAC774-124C-DC8F-7D7B-C0F3E72367CE}"/>
              </a:ext>
            </a:extLst>
          </p:cNvPr>
          <p:cNvSpPr txBox="1"/>
          <p:nvPr/>
        </p:nvSpPr>
        <p:spPr>
          <a:xfrm>
            <a:off x="3047332" y="3173855"/>
            <a:ext cx="2679700"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环境保护的促进</a:t>
            </a:r>
          </a:p>
        </p:txBody>
      </p:sp>
      <p:sp>
        <p:nvSpPr>
          <p:cNvPr id="38" name="文本框 37">
            <a:extLst>
              <a:ext uri="{FF2B5EF4-FFF2-40B4-BE49-F238E27FC236}">
                <a16:creationId xmlns:a16="http://schemas.microsoft.com/office/drawing/2014/main" id="{43A02C60-F9AB-2F31-3517-6E7F99428327}"/>
              </a:ext>
            </a:extLst>
          </p:cNvPr>
          <p:cNvSpPr txBox="1"/>
          <p:nvPr/>
        </p:nvSpPr>
        <p:spPr>
          <a:xfrm>
            <a:off x="3067765" y="3597812"/>
            <a:ext cx="6778879" cy="708720"/>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智能航运系统通过优化航线和提高能效，有助于减少温室气体排放</a:t>
            </a:r>
            <a:endParaRPr lang="en-US" altLang="zh-CN"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加强对海洋生态的保护，减少航运对环境的负面影响</a:t>
            </a:r>
            <a:endParaRPr lang="zh-CN" altLang="en-US" sz="14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圆角 40">
            <a:extLst>
              <a:ext uri="{FF2B5EF4-FFF2-40B4-BE49-F238E27FC236}">
                <a16:creationId xmlns:a16="http://schemas.microsoft.com/office/drawing/2014/main" id="{380CD60F-EF2B-CE13-27EB-81B97B5C21C4}"/>
              </a:ext>
            </a:extLst>
          </p:cNvPr>
          <p:cNvSpPr/>
          <p:nvPr/>
        </p:nvSpPr>
        <p:spPr>
          <a:xfrm>
            <a:off x="1660901" y="4713176"/>
            <a:ext cx="8870198" cy="1472665"/>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558800" dist="482600" dir="5400000" sx="93000" sy="93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41">
            <a:extLst>
              <a:ext uri="{FF2B5EF4-FFF2-40B4-BE49-F238E27FC236}">
                <a16:creationId xmlns:a16="http://schemas.microsoft.com/office/drawing/2014/main" id="{9D8C9EBE-C27C-DE73-5927-4A0DC7533A33}"/>
              </a:ext>
            </a:extLst>
          </p:cNvPr>
          <p:cNvSpPr txBox="1"/>
          <p:nvPr/>
        </p:nvSpPr>
        <p:spPr>
          <a:xfrm>
            <a:off x="3047332" y="4875929"/>
            <a:ext cx="3048668"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面临的挑战与机遇</a:t>
            </a:r>
          </a:p>
        </p:txBody>
      </p:sp>
      <p:sp>
        <p:nvSpPr>
          <p:cNvPr id="43" name="文本框 42">
            <a:extLst>
              <a:ext uri="{FF2B5EF4-FFF2-40B4-BE49-F238E27FC236}">
                <a16:creationId xmlns:a16="http://schemas.microsoft.com/office/drawing/2014/main" id="{3A94E6AC-9D83-369B-A2CD-9058B26FDC2D}"/>
              </a:ext>
            </a:extLst>
          </p:cNvPr>
          <p:cNvSpPr txBox="1"/>
          <p:nvPr/>
        </p:nvSpPr>
        <p:spPr>
          <a:xfrm>
            <a:off x="3067765" y="5299886"/>
            <a:ext cx="7308269" cy="708720"/>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尽管智能航运技术前景广阔，但标准化、网络安全和国际法规的适应性等挑战亟待解决</a:t>
            </a:r>
            <a:endParaRPr lang="en-US" altLang="zh-CN"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跨学科和国际合作将是克服这些挑战，推动技术广泛应用的关键</a:t>
            </a:r>
            <a:endParaRPr lang="zh-CN" altLang="en-US" sz="14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 name="Freeform 9">
            <a:extLst>
              <a:ext uri="{FF2B5EF4-FFF2-40B4-BE49-F238E27FC236}">
                <a16:creationId xmlns:a16="http://schemas.microsoft.com/office/drawing/2014/main" id="{B4D7A5BF-E525-ACE1-36B7-57AE8F907B79}"/>
              </a:ext>
            </a:extLst>
          </p:cNvPr>
          <p:cNvSpPr>
            <a:spLocks noEditPoints="1"/>
          </p:cNvSpPr>
          <p:nvPr/>
        </p:nvSpPr>
        <p:spPr bwMode="auto">
          <a:xfrm>
            <a:off x="2044263" y="3316916"/>
            <a:ext cx="865332" cy="861036"/>
          </a:xfrm>
          <a:custGeom>
            <a:avLst/>
            <a:gdLst>
              <a:gd name="T0" fmla="*/ 1373 w 3209"/>
              <a:gd name="T1" fmla="*/ 3042 h 3192"/>
              <a:gd name="T2" fmla="*/ 1419 w 3209"/>
              <a:gd name="T3" fmla="*/ 2712 h 3192"/>
              <a:gd name="T4" fmla="*/ 1454 w 3209"/>
              <a:gd name="T5" fmla="*/ 2443 h 3192"/>
              <a:gd name="T6" fmla="*/ 1479 w 3209"/>
              <a:gd name="T7" fmla="*/ 2216 h 3192"/>
              <a:gd name="T8" fmla="*/ 1433 w 3209"/>
              <a:gd name="T9" fmla="*/ 2008 h 3192"/>
              <a:gd name="T10" fmla="*/ 1767 w 3209"/>
              <a:gd name="T11" fmla="*/ 1988 h 3192"/>
              <a:gd name="T12" fmla="*/ 1751 w 3209"/>
              <a:gd name="T13" fmla="*/ 2116 h 3192"/>
              <a:gd name="T14" fmla="*/ 1749 w 3209"/>
              <a:gd name="T15" fmla="*/ 2310 h 3192"/>
              <a:gd name="T16" fmla="*/ 1776 w 3209"/>
              <a:gd name="T17" fmla="*/ 2575 h 3192"/>
              <a:gd name="T18" fmla="*/ 1821 w 3209"/>
              <a:gd name="T19" fmla="*/ 2905 h 3192"/>
              <a:gd name="T20" fmla="*/ 1848 w 3209"/>
              <a:gd name="T21" fmla="*/ 3153 h 3192"/>
              <a:gd name="T22" fmla="*/ 1906 w 3209"/>
              <a:gd name="T23" fmla="*/ 3021 h 3192"/>
              <a:gd name="T24" fmla="*/ 1977 w 3209"/>
              <a:gd name="T25" fmla="*/ 2769 h 3192"/>
              <a:gd name="T26" fmla="*/ 2036 w 3209"/>
              <a:gd name="T27" fmla="*/ 2553 h 3192"/>
              <a:gd name="T28" fmla="*/ 2096 w 3209"/>
              <a:gd name="T29" fmla="*/ 2339 h 3192"/>
              <a:gd name="T30" fmla="*/ 2155 w 3209"/>
              <a:gd name="T31" fmla="*/ 2116 h 3192"/>
              <a:gd name="T32" fmla="*/ 2214 w 3209"/>
              <a:gd name="T33" fmla="*/ 1905 h 3192"/>
              <a:gd name="T34" fmla="*/ 2278 w 3209"/>
              <a:gd name="T35" fmla="*/ 1849 h 3192"/>
              <a:gd name="T36" fmla="*/ 2664 w 3209"/>
              <a:gd name="T37" fmla="*/ 1998 h 3192"/>
              <a:gd name="T38" fmla="*/ 3007 w 3209"/>
              <a:gd name="T39" fmla="*/ 2159 h 3192"/>
              <a:gd name="T40" fmla="*/ 3138 w 3209"/>
              <a:gd name="T41" fmla="*/ 2387 h 3192"/>
              <a:gd name="T42" fmla="*/ 3173 w 3209"/>
              <a:gd name="T43" fmla="*/ 2729 h 3192"/>
              <a:gd name="T44" fmla="*/ 3188 w 3209"/>
              <a:gd name="T45" fmla="*/ 2924 h 3192"/>
              <a:gd name="T46" fmla="*/ 3062 w 3209"/>
              <a:gd name="T47" fmla="*/ 3191 h 3192"/>
              <a:gd name="T48" fmla="*/ 160 w 3209"/>
              <a:gd name="T49" fmla="*/ 3190 h 3192"/>
              <a:gd name="T50" fmla="*/ 14 w 3209"/>
              <a:gd name="T51" fmla="*/ 2979 h 3192"/>
              <a:gd name="T52" fmla="*/ 33 w 3209"/>
              <a:gd name="T53" fmla="*/ 2780 h 3192"/>
              <a:gd name="T54" fmla="*/ 54 w 3209"/>
              <a:gd name="T55" fmla="*/ 2615 h 3192"/>
              <a:gd name="T56" fmla="*/ 111 w 3209"/>
              <a:gd name="T57" fmla="*/ 2258 h 3192"/>
              <a:gd name="T58" fmla="*/ 527 w 3209"/>
              <a:gd name="T59" fmla="*/ 2008 h 3192"/>
              <a:gd name="T60" fmla="*/ 931 w 3209"/>
              <a:gd name="T61" fmla="*/ 1849 h 3192"/>
              <a:gd name="T62" fmla="*/ 1025 w 3209"/>
              <a:gd name="T63" fmla="*/ 2001 h 3192"/>
              <a:gd name="T64" fmla="*/ 1084 w 3209"/>
              <a:gd name="T65" fmla="*/ 2218 h 3192"/>
              <a:gd name="T66" fmla="*/ 1155 w 3209"/>
              <a:gd name="T67" fmla="*/ 2478 h 3192"/>
              <a:gd name="T68" fmla="*/ 1215 w 3209"/>
              <a:gd name="T69" fmla="*/ 2694 h 3192"/>
              <a:gd name="T70" fmla="*/ 1273 w 3209"/>
              <a:gd name="T71" fmla="*/ 2911 h 3192"/>
              <a:gd name="T72" fmla="*/ 1338 w 3209"/>
              <a:gd name="T73" fmla="*/ 3159 h 3192"/>
              <a:gd name="T74" fmla="*/ 857 w 3209"/>
              <a:gd name="T75" fmla="*/ 800 h 3192"/>
              <a:gd name="T76" fmla="*/ 1004 w 3209"/>
              <a:gd name="T77" fmla="*/ 342 h 3192"/>
              <a:gd name="T78" fmla="*/ 1464 w 3209"/>
              <a:gd name="T79" fmla="*/ 19 h 3192"/>
              <a:gd name="T80" fmla="*/ 1741 w 3209"/>
              <a:gd name="T81" fmla="*/ 17 h 3192"/>
              <a:gd name="T82" fmla="*/ 2159 w 3209"/>
              <a:gd name="T83" fmla="*/ 270 h 3192"/>
              <a:gd name="T84" fmla="*/ 2333 w 3209"/>
              <a:gd name="T85" fmla="*/ 648 h 3192"/>
              <a:gd name="T86" fmla="*/ 2334 w 3209"/>
              <a:gd name="T87" fmla="*/ 976 h 3192"/>
              <a:gd name="T88" fmla="*/ 2229 w 3209"/>
              <a:gd name="T89" fmla="*/ 1284 h 3192"/>
              <a:gd name="T90" fmla="*/ 1793 w 3209"/>
              <a:gd name="T91" fmla="*/ 1675 h 3192"/>
              <a:gd name="T92" fmla="*/ 1266 w 3209"/>
              <a:gd name="T93" fmla="*/ 1599 h 3192"/>
              <a:gd name="T94" fmla="*/ 947 w 3209"/>
              <a:gd name="T95" fmla="*/ 1203 h 3192"/>
              <a:gd name="T96" fmla="*/ 874 w 3209"/>
              <a:gd name="T97" fmla="*/ 942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9" h="3192">
                <a:moveTo>
                  <a:pt x="1359" y="3176"/>
                </a:moveTo>
                <a:cubicBezTo>
                  <a:pt x="1364" y="3127"/>
                  <a:pt x="1367" y="3085"/>
                  <a:pt x="1373" y="3042"/>
                </a:cubicBezTo>
                <a:cubicBezTo>
                  <a:pt x="1383" y="2969"/>
                  <a:pt x="1395" y="2896"/>
                  <a:pt x="1406" y="2822"/>
                </a:cubicBezTo>
                <a:cubicBezTo>
                  <a:pt x="1411" y="2786"/>
                  <a:pt x="1414" y="2749"/>
                  <a:pt x="1419" y="2712"/>
                </a:cubicBezTo>
                <a:lnTo>
                  <a:pt x="1441" y="2542"/>
                </a:lnTo>
                <a:cubicBezTo>
                  <a:pt x="1446" y="2509"/>
                  <a:pt x="1450" y="2476"/>
                  <a:pt x="1454" y="2443"/>
                </a:cubicBezTo>
                <a:cubicBezTo>
                  <a:pt x="1459" y="2394"/>
                  <a:pt x="1462" y="2344"/>
                  <a:pt x="1468" y="2295"/>
                </a:cubicBezTo>
                <a:cubicBezTo>
                  <a:pt x="1471" y="2268"/>
                  <a:pt x="1476" y="2242"/>
                  <a:pt x="1479" y="2216"/>
                </a:cubicBezTo>
                <a:cubicBezTo>
                  <a:pt x="1484" y="2161"/>
                  <a:pt x="1462" y="2112"/>
                  <a:pt x="1447" y="2062"/>
                </a:cubicBezTo>
                <a:cubicBezTo>
                  <a:pt x="1443" y="2044"/>
                  <a:pt x="1436" y="2026"/>
                  <a:pt x="1433" y="2008"/>
                </a:cubicBezTo>
                <a:cubicBezTo>
                  <a:pt x="1433" y="2002"/>
                  <a:pt x="1444" y="1989"/>
                  <a:pt x="1450" y="1989"/>
                </a:cubicBezTo>
                <a:cubicBezTo>
                  <a:pt x="1556" y="1988"/>
                  <a:pt x="1662" y="1988"/>
                  <a:pt x="1767" y="1988"/>
                </a:cubicBezTo>
                <a:cubicBezTo>
                  <a:pt x="1782" y="1988"/>
                  <a:pt x="1788" y="1992"/>
                  <a:pt x="1782" y="2009"/>
                </a:cubicBezTo>
                <a:cubicBezTo>
                  <a:pt x="1770" y="2044"/>
                  <a:pt x="1761" y="2080"/>
                  <a:pt x="1751" y="2116"/>
                </a:cubicBezTo>
                <a:cubicBezTo>
                  <a:pt x="1747" y="2131"/>
                  <a:pt x="1742" y="2145"/>
                  <a:pt x="1740" y="2160"/>
                </a:cubicBezTo>
                <a:cubicBezTo>
                  <a:pt x="1731" y="2210"/>
                  <a:pt x="1739" y="2260"/>
                  <a:pt x="1749" y="2310"/>
                </a:cubicBezTo>
                <a:cubicBezTo>
                  <a:pt x="1757" y="2345"/>
                  <a:pt x="1759" y="2382"/>
                  <a:pt x="1762" y="2418"/>
                </a:cubicBezTo>
                <a:cubicBezTo>
                  <a:pt x="1767" y="2470"/>
                  <a:pt x="1770" y="2523"/>
                  <a:pt x="1776" y="2575"/>
                </a:cubicBezTo>
                <a:cubicBezTo>
                  <a:pt x="1786" y="2651"/>
                  <a:pt x="1798" y="2727"/>
                  <a:pt x="1809" y="2803"/>
                </a:cubicBezTo>
                <a:cubicBezTo>
                  <a:pt x="1814" y="2837"/>
                  <a:pt x="1818" y="2871"/>
                  <a:pt x="1821" y="2905"/>
                </a:cubicBezTo>
                <a:cubicBezTo>
                  <a:pt x="1827" y="2957"/>
                  <a:pt x="1830" y="3008"/>
                  <a:pt x="1835" y="3059"/>
                </a:cubicBezTo>
                <a:cubicBezTo>
                  <a:pt x="1838" y="3091"/>
                  <a:pt x="1843" y="3122"/>
                  <a:pt x="1848" y="3153"/>
                </a:cubicBezTo>
                <a:cubicBezTo>
                  <a:pt x="1848" y="3159"/>
                  <a:pt x="1856" y="3164"/>
                  <a:pt x="1866" y="3175"/>
                </a:cubicBezTo>
                <a:cubicBezTo>
                  <a:pt x="1881" y="3118"/>
                  <a:pt x="1893" y="3069"/>
                  <a:pt x="1906" y="3021"/>
                </a:cubicBezTo>
                <a:cubicBezTo>
                  <a:pt x="1920" y="2971"/>
                  <a:pt x="1936" y="2922"/>
                  <a:pt x="1950" y="2873"/>
                </a:cubicBezTo>
                <a:cubicBezTo>
                  <a:pt x="1960" y="2839"/>
                  <a:pt x="1968" y="2804"/>
                  <a:pt x="1977" y="2769"/>
                </a:cubicBezTo>
                <a:cubicBezTo>
                  <a:pt x="1988" y="2731"/>
                  <a:pt x="1999" y="2694"/>
                  <a:pt x="2009" y="2656"/>
                </a:cubicBezTo>
                <a:cubicBezTo>
                  <a:pt x="2019" y="2622"/>
                  <a:pt x="2027" y="2587"/>
                  <a:pt x="2036" y="2553"/>
                </a:cubicBezTo>
                <a:cubicBezTo>
                  <a:pt x="2046" y="2516"/>
                  <a:pt x="2057" y="2479"/>
                  <a:pt x="2068" y="2442"/>
                </a:cubicBezTo>
                <a:cubicBezTo>
                  <a:pt x="2077" y="2408"/>
                  <a:pt x="2086" y="2373"/>
                  <a:pt x="2096" y="2339"/>
                </a:cubicBezTo>
                <a:cubicBezTo>
                  <a:pt x="2106" y="2300"/>
                  <a:pt x="2118" y="2262"/>
                  <a:pt x="2128" y="2223"/>
                </a:cubicBezTo>
                <a:cubicBezTo>
                  <a:pt x="2138" y="2187"/>
                  <a:pt x="2146" y="2152"/>
                  <a:pt x="2155" y="2116"/>
                </a:cubicBezTo>
                <a:cubicBezTo>
                  <a:pt x="2165" y="2079"/>
                  <a:pt x="2177" y="2043"/>
                  <a:pt x="2187" y="2006"/>
                </a:cubicBezTo>
                <a:cubicBezTo>
                  <a:pt x="2196" y="1973"/>
                  <a:pt x="2205" y="1939"/>
                  <a:pt x="2214" y="1905"/>
                </a:cubicBezTo>
                <a:cubicBezTo>
                  <a:pt x="2218" y="1890"/>
                  <a:pt x="2218" y="1869"/>
                  <a:pt x="2228" y="1861"/>
                </a:cubicBezTo>
                <a:cubicBezTo>
                  <a:pt x="2240" y="1851"/>
                  <a:pt x="2264" y="1845"/>
                  <a:pt x="2278" y="1849"/>
                </a:cubicBezTo>
                <a:cubicBezTo>
                  <a:pt x="2342" y="1872"/>
                  <a:pt x="2404" y="1900"/>
                  <a:pt x="2467" y="1925"/>
                </a:cubicBezTo>
                <a:cubicBezTo>
                  <a:pt x="2532" y="1950"/>
                  <a:pt x="2598" y="1974"/>
                  <a:pt x="2664" y="1998"/>
                </a:cubicBezTo>
                <a:cubicBezTo>
                  <a:pt x="2716" y="2018"/>
                  <a:pt x="2767" y="2038"/>
                  <a:pt x="2819" y="2059"/>
                </a:cubicBezTo>
                <a:cubicBezTo>
                  <a:pt x="2886" y="2085"/>
                  <a:pt x="2949" y="2117"/>
                  <a:pt x="3007" y="2159"/>
                </a:cubicBezTo>
                <a:cubicBezTo>
                  <a:pt x="3060" y="2197"/>
                  <a:pt x="3101" y="2244"/>
                  <a:pt x="3124" y="2303"/>
                </a:cubicBezTo>
                <a:cubicBezTo>
                  <a:pt x="3135" y="2329"/>
                  <a:pt x="3135" y="2359"/>
                  <a:pt x="3138" y="2387"/>
                </a:cubicBezTo>
                <a:cubicBezTo>
                  <a:pt x="3143" y="2440"/>
                  <a:pt x="3146" y="2492"/>
                  <a:pt x="3151" y="2545"/>
                </a:cubicBezTo>
                <a:cubicBezTo>
                  <a:pt x="3158" y="2606"/>
                  <a:pt x="3166" y="2667"/>
                  <a:pt x="3173" y="2729"/>
                </a:cubicBezTo>
                <a:lnTo>
                  <a:pt x="3174" y="2737"/>
                </a:lnTo>
                <a:cubicBezTo>
                  <a:pt x="3178" y="2800"/>
                  <a:pt x="3183" y="2862"/>
                  <a:pt x="3188" y="2924"/>
                </a:cubicBezTo>
                <a:cubicBezTo>
                  <a:pt x="3191" y="2967"/>
                  <a:pt x="3195" y="3010"/>
                  <a:pt x="3200" y="3052"/>
                </a:cubicBezTo>
                <a:cubicBezTo>
                  <a:pt x="3209" y="3120"/>
                  <a:pt x="3135" y="3192"/>
                  <a:pt x="3062" y="3191"/>
                </a:cubicBezTo>
                <a:cubicBezTo>
                  <a:pt x="2660" y="3188"/>
                  <a:pt x="2257" y="3189"/>
                  <a:pt x="1855" y="3189"/>
                </a:cubicBezTo>
                <a:cubicBezTo>
                  <a:pt x="1290" y="3189"/>
                  <a:pt x="725" y="3189"/>
                  <a:pt x="160" y="3190"/>
                </a:cubicBezTo>
                <a:cubicBezTo>
                  <a:pt x="110" y="3190"/>
                  <a:pt x="66" y="3180"/>
                  <a:pt x="38" y="3140"/>
                </a:cubicBezTo>
                <a:cubicBezTo>
                  <a:pt x="5" y="3091"/>
                  <a:pt x="0" y="3036"/>
                  <a:pt x="14" y="2979"/>
                </a:cubicBezTo>
                <a:cubicBezTo>
                  <a:pt x="15" y="2974"/>
                  <a:pt x="18" y="2968"/>
                  <a:pt x="18" y="2963"/>
                </a:cubicBezTo>
                <a:cubicBezTo>
                  <a:pt x="23" y="2902"/>
                  <a:pt x="27" y="2841"/>
                  <a:pt x="33" y="2780"/>
                </a:cubicBezTo>
                <a:cubicBezTo>
                  <a:pt x="38" y="2728"/>
                  <a:pt x="47" y="2676"/>
                  <a:pt x="53" y="2624"/>
                </a:cubicBezTo>
                <a:lnTo>
                  <a:pt x="54" y="2615"/>
                </a:lnTo>
                <a:cubicBezTo>
                  <a:pt x="59" y="2555"/>
                  <a:pt x="58" y="2492"/>
                  <a:pt x="69" y="2433"/>
                </a:cubicBezTo>
                <a:cubicBezTo>
                  <a:pt x="80" y="2374"/>
                  <a:pt x="71" y="2313"/>
                  <a:pt x="111" y="2258"/>
                </a:cubicBezTo>
                <a:cubicBezTo>
                  <a:pt x="151" y="2205"/>
                  <a:pt x="198" y="2161"/>
                  <a:pt x="253" y="2126"/>
                </a:cubicBezTo>
                <a:cubicBezTo>
                  <a:pt x="338" y="2073"/>
                  <a:pt x="434" y="2043"/>
                  <a:pt x="527" y="2008"/>
                </a:cubicBezTo>
                <a:cubicBezTo>
                  <a:pt x="600" y="1980"/>
                  <a:pt x="672" y="1949"/>
                  <a:pt x="746" y="1920"/>
                </a:cubicBezTo>
                <a:cubicBezTo>
                  <a:pt x="807" y="1896"/>
                  <a:pt x="869" y="1872"/>
                  <a:pt x="931" y="1849"/>
                </a:cubicBezTo>
                <a:cubicBezTo>
                  <a:pt x="960" y="1838"/>
                  <a:pt x="986" y="1858"/>
                  <a:pt x="993" y="1887"/>
                </a:cubicBezTo>
                <a:cubicBezTo>
                  <a:pt x="1002" y="1925"/>
                  <a:pt x="1015" y="1963"/>
                  <a:pt x="1025" y="2001"/>
                </a:cubicBezTo>
                <a:cubicBezTo>
                  <a:pt x="1034" y="2035"/>
                  <a:pt x="1042" y="2070"/>
                  <a:pt x="1052" y="2104"/>
                </a:cubicBezTo>
                <a:cubicBezTo>
                  <a:pt x="1062" y="2142"/>
                  <a:pt x="1074" y="2180"/>
                  <a:pt x="1084" y="2218"/>
                </a:cubicBezTo>
                <a:cubicBezTo>
                  <a:pt x="1093" y="2251"/>
                  <a:pt x="1101" y="2285"/>
                  <a:pt x="1111" y="2318"/>
                </a:cubicBezTo>
                <a:cubicBezTo>
                  <a:pt x="1125" y="2372"/>
                  <a:pt x="1141" y="2424"/>
                  <a:pt x="1155" y="2478"/>
                </a:cubicBezTo>
                <a:cubicBezTo>
                  <a:pt x="1165" y="2511"/>
                  <a:pt x="1173" y="2545"/>
                  <a:pt x="1182" y="2578"/>
                </a:cubicBezTo>
                <a:cubicBezTo>
                  <a:pt x="1192" y="2617"/>
                  <a:pt x="1204" y="2655"/>
                  <a:pt x="1215" y="2694"/>
                </a:cubicBezTo>
                <a:cubicBezTo>
                  <a:pt x="1224" y="2729"/>
                  <a:pt x="1232" y="2764"/>
                  <a:pt x="1241" y="2798"/>
                </a:cubicBezTo>
                <a:cubicBezTo>
                  <a:pt x="1252" y="2836"/>
                  <a:pt x="1263" y="2873"/>
                  <a:pt x="1273" y="2911"/>
                </a:cubicBezTo>
                <a:cubicBezTo>
                  <a:pt x="1283" y="2946"/>
                  <a:pt x="1292" y="2980"/>
                  <a:pt x="1301" y="3015"/>
                </a:cubicBezTo>
                <a:cubicBezTo>
                  <a:pt x="1313" y="3063"/>
                  <a:pt x="1325" y="3111"/>
                  <a:pt x="1338" y="3159"/>
                </a:cubicBezTo>
                <a:cubicBezTo>
                  <a:pt x="1340" y="3165"/>
                  <a:pt x="1349" y="3168"/>
                  <a:pt x="1359" y="3176"/>
                </a:cubicBezTo>
                <a:close/>
                <a:moveTo>
                  <a:pt x="857" y="800"/>
                </a:moveTo>
                <a:cubicBezTo>
                  <a:pt x="869" y="739"/>
                  <a:pt x="882" y="664"/>
                  <a:pt x="897" y="588"/>
                </a:cubicBezTo>
                <a:cubicBezTo>
                  <a:pt x="914" y="499"/>
                  <a:pt x="955" y="418"/>
                  <a:pt x="1004" y="342"/>
                </a:cubicBezTo>
                <a:cubicBezTo>
                  <a:pt x="1075" y="231"/>
                  <a:pt x="1175" y="140"/>
                  <a:pt x="1292" y="79"/>
                </a:cubicBezTo>
                <a:cubicBezTo>
                  <a:pt x="1346" y="51"/>
                  <a:pt x="1403" y="28"/>
                  <a:pt x="1464" y="19"/>
                </a:cubicBezTo>
                <a:cubicBezTo>
                  <a:pt x="1509" y="13"/>
                  <a:pt x="1555" y="1"/>
                  <a:pt x="1600" y="1"/>
                </a:cubicBezTo>
                <a:cubicBezTo>
                  <a:pt x="1647" y="0"/>
                  <a:pt x="1695" y="8"/>
                  <a:pt x="1741" y="17"/>
                </a:cubicBezTo>
                <a:cubicBezTo>
                  <a:pt x="1785" y="26"/>
                  <a:pt x="1829" y="38"/>
                  <a:pt x="1870" y="55"/>
                </a:cubicBezTo>
                <a:cubicBezTo>
                  <a:pt x="1983" y="101"/>
                  <a:pt x="2082" y="175"/>
                  <a:pt x="2159" y="270"/>
                </a:cubicBezTo>
                <a:cubicBezTo>
                  <a:pt x="2216" y="341"/>
                  <a:pt x="2261" y="417"/>
                  <a:pt x="2294" y="499"/>
                </a:cubicBezTo>
                <a:cubicBezTo>
                  <a:pt x="2313" y="547"/>
                  <a:pt x="2322" y="598"/>
                  <a:pt x="2333" y="648"/>
                </a:cubicBezTo>
                <a:cubicBezTo>
                  <a:pt x="2342" y="694"/>
                  <a:pt x="2353" y="740"/>
                  <a:pt x="2353" y="786"/>
                </a:cubicBezTo>
                <a:cubicBezTo>
                  <a:pt x="2351" y="850"/>
                  <a:pt x="2344" y="913"/>
                  <a:pt x="2334" y="976"/>
                </a:cubicBezTo>
                <a:cubicBezTo>
                  <a:pt x="2329" y="1013"/>
                  <a:pt x="2318" y="1050"/>
                  <a:pt x="2310" y="1086"/>
                </a:cubicBezTo>
                <a:cubicBezTo>
                  <a:pt x="2294" y="1156"/>
                  <a:pt x="2263" y="1220"/>
                  <a:pt x="2229" y="1284"/>
                </a:cubicBezTo>
                <a:cubicBezTo>
                  <a:pt x="2173" y="1392"/>
                  <a:pt x="2096" y="1483"/>
                  <a:pt x="2001" y="1560"/>
                </a:cubicBezTo>
                <a:cubicBezTo>
                  <a:pt x="1939" y="1611"/>
                  <a:pt x="1869" y="1650"/>
                  <a:pt x="1793" y="1675"/>
                </a:cubicBezTo>
                <a:cubicBezTo>
                  <a:pt x="1724" y="1697"/>
                  <a:pt x="1655" y="1712"/>
                  <a:pt x="1584" y="1707"/>
                </a:cubicBezTo>
                <a:cubicBezTo>
                  <a:pt x="1470" y="1700"/>
                  <a:pt x="1360" y="1663"/>
                  <a:pt x="1266" y="1599"/>
                </a:cubicBezTo>
                <a:cubicBezTo>
                  <a:pt x="1181" y="1541"/>
                  <a:pt x="1107" y="1473"/>
                  <a:pt x="1052" y="1387"/>
                </a:cubicBezTo>
                <a:cubicBezTo>
                  <a:pt x="1013" y="1328"/>
                  <a:pt x="978" y="1266"/>
                  <a:pt x="947" y="1203"/>
                </a:cubicBezTo>
                <a:cubicBezTo>
                  <a:pt x="921" y="1148"/>
                  <a:pt x="905" y="1089"/>
                  <a:pt x="888" y="1032"/>
                </a:cubicBezTo>
                <a:cubicBezTo>
                  <a:pt x="879" y="1003"/>
                  <a:pt x="878" y="972"/>
                  <a:pt x="874" y="942"/>
                </a:cubicBezTo>
                <a:cubicBezTo>
                  <a:pt x="869" y="900"/>
                  <a:pt x="864" y="858"/>
                  <a:pt x="857" y="800"/>
                </a:cubicBezTo>
                <a:close/>
              </a:path>
            </a:pathLst>
          </a:custGeom>
          <a:gradFill>
            <a:gsLst>
              <a:gs pos="0">
                <a:schemeClr val="accent1">
                  <a:alpha val="35000"/>
                  <a:lumMod val="93000"/>
                  <a:lumOff val="7000"/>
                </a:schemeClr>
              </a:gs>
              <a:gs pos="100000">
                <a:schemeClr val="accent1">
                  <a:lumMod val="50000"/>
                  <a:alpha val="0"/>
                </a:schemeClr>
              </a:gs>
            </a:gsLst>
            <a:lin ang="27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Freeform 5">
            <a:extLst>
              <a:ext uri="{FF2B5EF4-FFF2-40B4-BE49-F238E27FC236}">
                <a16:creationId xmlns:a16="http://schemas.microsoft.com/office/drawing/2014/main" id="{5768F59B-197A-2390-1488-D70381CB8B32}"/>
              </a:ext>
            </a:extLst>
          </p:cNvPr>
          <p:cNvSpPr>
            <a:spLocks noEditPoints="1"/>
          </p:cNvSpPr>
          <p:nvPr/>
        </p:nvSpPr>
        <p:spPr bwMode="auto">
          <a:xfrm>
            <a:off x="2040508" y="1647941"/>
            <a:ext cx="872842" cy="871854"/>
          </a:xfrm>
          <a:custGeom>
            <a:avLst/>
            <a:gdLst>
              <a:gd name="T0" fmla="*/ 801 w 2344"/>
              <a:gd name="T1" fmla="*/ 144 h 2344"/>
              <a:gd name="T2" fmla="*/ 200 w 2344"/>
              <a:gd name="T3" fmla="*/ 144 h 2344"/>
              <a:gd name="T4" fmla="*/ 0 w 2344"/>
              <a:gd name="T5" fmla="*/ 344 h 2344"/>
              <a:gd name="T6" fmla="*/ 0 w 2344"/>
              <a:gd name="T7" fmla="*/ 944 h 2344"/>
              <a:gd name="T8" fmla="*/ 200 w 2344"/>
              <a:gd name="T9" fmla="*/ 1144 h 2344"/>
              <a:gd name="T10" fmla="*/ 801 w 2344"/>
              <a:gd name="T11" fmla="*/ 1144 h 2344"/>
              <a:gd name="T12" fmla="*/ 1000 w 2344"/>
              <a:gd name="T13" fmla="*/ 944 h 2344"/>
              <a:gd name="T14" fmla="*/ 1000 w 2344"/>
              <a:gd name="T15" fmla="*/ 344 h 2344"/>
              <a:gd name="T16" fmla="*/ 801 w 2344"/>
              <a:gd name="T17" fmla="*/ 144 h 2344"/>
              <a:gd name="T18" fmla="*/ 2266 w 2344"/>
              <a:gd name="T19" fmla="*/ 503 h 2344"/>
              <a:gd name="T20" fmla="*/ 1842 w 2344"/>
              <a:gd name="T21" fmla="*/ 78 h 2344"/>
              <a:gd name="T22" fmla="*/ 1559 w 2344"/>
              <a:gd name="T23" fmla="*/ 78 h 2344"/>
              <a:gd name="T24" fmla="*/ 1500 w 2344"/>
              <a:gd name="T25" fmla="*/ 137 h 2344"/>
              <a:gd name="T26" fmla="*/ 1135 w 2344"/>
              <a:gd name="T27" fmla="*/ 503 h 2344"/>
              <a:gd name="T28" fmla="*/ 1076 w 2344"/>
              <a:gd name="T29" fmla="*/ 644 h 2344"/>
              <a:gd name="T30" fmla="*/ 1135 w 2344"/>
              <a:gd name="T31" fmla="*/ 785 h 2344"/>
              <a:gd name="T32" fmla="*/ 1193 w 2344"/>
              <a:gd name="T33" fmla="*/ 844 h 2344"/>
              <a:gd name="T34" fmla="*/ 1500 w 2344"/>
              <a:gd name="T35" fmla="*/ 1151 h 2344"/>
              <a:gd name="T36" fmla="*/ 1559 w 2344"/>
              <a:gd name="T37" fmla="*/ 1210 h 2344"/>
              <a:gd name="T38" fmla="*/ 1842 w 2344"/>
              <a:gd name="T39" fmla="*/ 1210 h 2344"/>
              <a:gd name="T40" fmla="*/ 2208 w 2344"/>
              <a:gd name="T41" fmla="*/ 844 h 2344"/>
              <a:gd name="T42" fmla="*/ 2266 w 2344"/>
              <a:gd name="T43" fmla="*/ 785 h 2344"/>
              <a:gd name="T44" fmla="*/ 2266 w 2344"/>
              <a:gd name="T45" fmla="*/ 503 h 2344"/>
              <a:gd name="T46" fmla="*/ 801 w 2344"/>
              <a:gd name="T47" fmla="*/ 1344 h 2344"/>
              <a:gd name="T48" fmla="*/ 200 w 2344"/>
              <a:gd name="T49" fmla="*/ 1344 h 2344"/>
              <a:gd name="T50" fmla="*/ 0 w 2344"/>
              <a:gd name="T51" fmla="*/ 1544 h 2344"/>
              <a:gd name="T52" fmla="*/ 0 w 2344"/>
              <a:gd name="T53" fmla="*/ 2144 h 2344"/>
              <a:gd name="T54" fmla="*/ 200 w 2344"/>
              <a:gd name="T55" fmla="*/ 2344 h 2344"/>
              <a:gd name="T56" fmla="*/ 801 w 2344"/>
              <a:gd name="T57" fmla="*/ 2344 h 2344"/>
              <a:gd name="T58" fmla="*/ 1000 w 2344"/>
              <a:gd name="T59" fmla="*/ 2144 h 2344"/>
              <a:gd name="T60" fmla="*/ 1000 w 2344"/>
              <a:gd name="T61" fmla="*/ 1544 h 2344"/>
              <a:gd name="T62" fmla="*/ 801 w 2344"/>
              <a:gd name="T63" fmla="*/ 1344 h 2344"/>
              <a:gd name="T64" fmla="*/ 2001 w 2344"/>
              <a:gd name="T65" fmla="*/ 1344 h 2344"/>
              <a:gd name="T66" fmla="*/ 1400 w 2344"/>
              <a:gd name="T67" fmla="*/ 1344 h 2344"/>
              <a:gd name="T68" fmla="*/ 1200 w 2344"/>
              <a:gd name="T69" fmla="*/ 1544 h 2344"/>
              <a:gd name="T70" fmla="*/ 1200 w 2344"/>
              <a:gd name="T71" fmla="*/ 2144 h 2344"/>
              <a:gd name="T72" fmla="*/ 1400 w 2344"/>
              <a:gd name="T73" fmla="*/ 2344 h 2344"/>
              <a:gd name="T74" fmla="*/ 2001 w 2344"/>
              <a:gd name="T75" fmla="*/ 2344 h 2344"/>
              <a:gd name="T76" fmla="*/ 2200 w 2344"/>
              <a:gd name="T77" fmla="*/ 2144 h 2344"/>
              <a:gd name="T78" fmla="*/ 2200 w 2344"/>
              <a:gd name="T79" fmla="*/ 1544 h 2344"/>
              <a:gd name="T80" fmla="*/ 2001 w 2344"/>
              <a:gd name="T81" fmla="*/ 1344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44" h="2344">
                <a:moveTo>
                  <a:pt x="801" y="144"/>
                </a:moveTo>
                <a:lnTo>
                  <a:pt x="200" y="144"/>
                </a:lnTo>
                <a:cubicBezTo>
                  <a:pt x="90" y="144"/>
                  <a:pt x="0" y="233"/>
                  <a:pt x="0" y="344"/>
                </a:cubicBezTo>
                <a:lnTo>
                  <a:pt x="0" y="944"/>
                </a:lnTo>
                <a:cubicBezTo>
                  <a:pt x="1" y="1054"/>
                  <a:pt x="90" y="1144"/>
                  <a:pt x="200" y="1144"/>
                </a:cubicBezTo>
                <a:lnTo>
                  <a:pt x="801" y="1144"/>
                </a:lnTo>
                <a:cubicBezTo>
                  <a:pt x="911" y="1144"/>
                  <a:pt x="1000" y="1054"/>
                  <a:pt x="1000" y="944"/>
                </a:cubicBezTo>
                <a:lnTo>
                  <a:pt x="1000" y="344"/>
                </a:lnTo>
                <a:cubicBezTo>
                  <a:pt x="1000" y="233"/>
                  <a:pt x="911" y="144"/>
                  <a:pt x="801" y="144"/>
                </a:cubicBezTo>
                <a:moveTo>
                  <a:pt x="2266" y="503"/>
                </a:moveTo>
                <a:lnTo>
                  <a:pt x="1842" y="78"/>
                </a:lnTo>
                <a:cubicBezTo>
                  <a:pt x="1764" y="0"/>
                  <a:pt x="1637" y="0"/>
                  <a:pt x="1559" y="78"/>
                </a:cubicBezTo>
                <a:lnTo>
                  <a:pt x="1500" y="137"/>
                </a:lnTo>
                <a:lnTo>
                  <a:pt x="1135" y="503"/>
                </a:lnTo>
                <a:cubicBezTo>
                  <a:pt x="1097" y="540"/>
                  <a:pt x="1076" y="591"/>
                  <a:pt x="1076" y="644"/>
                </a:cubicBezTo>
                <a:cubicBezTo>
                  <a:pt x="1076" y="697"/>
                  <a:pt x="1097" y="748"/>
                  <a:pt x="1135" y="785"/>
                </a:cubicBezTo>
                <a:lnTo>
                  <a:pt x="1193" y="844"/>
                </a:lnTo>
                <a:lnTo>
                  <a:pt x="1500" y="1151"/>
                </a:lnTo>
                <a:lnTo>
                  <a:pt x="1559" y="1210"/>
                </a:lnTo>
                <a:cubicBezTo>
                  <a:pt x="1637" y="1288"/>
                  <a:pt x="1764" y="1288"/>
                  <a:pt x="1842" y="1210"/>
                </a:cubicBezTo>
                <a:lnTo>
                  <a:pt x="2208" y="844"/>
                </a:lnTo>
                <a:lnTo>
                  <a:pt x="2266" y="785"/>
                </a:lnTo>
                <a:cubicBezTo>
                  <a:pt x="2344" y="707"/>
                  <a:pt x="2344" y="581"/>
                  <a:pt x="2266" y="503"/>
                </a:cubicBezTo>
                <a:moveTo>
                  <a:pt x="801" y="1344"/>
                </a:moveTo>
                <a:lnTo>
                  <a:pt x="200" y="1344"/>
                </a:lnTo>
                <a:cubicBezTo>
                  <a:pt x="90" y="1344"/>
                  <a:pt x="0" y="1433"/>
                  <a:pt x="0" y="1544"/>
                </a:cubicBezTo>
                <a:lnTo>
                  <a:pt x="0" y="2144"/>
                </a:lnTo>
                <a:cubicBezTo>
                  <a:pt x="1" y="2254"/>
                  <a:pt x="90" y="2344"/>
                  <a:pt x="200" y="2344"/>
                </a:cubicBezTo>
                <a:lnTo>
                  <a:pt x="801" y="2344"/>
                </a:lnTo>
                <a:cubicBezTo>
                  <a:pt x="911" y="2344"/>
                  <a:pt x="1000" y="2254"/>
                  <a:pt x="1000" y="2144"/>
                </a:cubicBezTo>
                <a:lnTo>
                  <a:pt x="1000" y="1544"/>
                </a:lnTo>
                <a:cubicBezTo>
                  <a:pt x="1000" y="1433"/>
                  <a:pt x="911" y="1344"/>
                  <a:pt x="801" y="1344"/>
                </a:cubicBezTo>
                <a:moveTo>
                  <a:pt x="2001" y="1344"/>
                </a:moveTo>
                <a:lnTo>
                  <a:pt x="1400" y="1344"/>
                </a:lnTo>
                <a:cubicBezTo>
                  <a:pt x="1290" y="1344"/>
                  <a:pt x="1200" y="1433"/>
                  <a:pt x="1200" y="1544"/>
                </a:cubicBezTo>
                <a:lnTo>
                  <a:pt x="1200" y="2144"/>
                </a:lnTo>
                <a:cubicBezTo>
                  <a:pt x="1201" y="2254"/>
                  <a:pt x="1290" y="2344"/>
                  <a:pt x="1400" y="2344"/>
                </a:cubicBezTo>
                <a:lnTo>
                  <a:pt x="2001" y="2344"/>
                </a:lnTo>
                <a:cubicBezTo>
                  <a:pt x="2111" y="2344"/>
                  <a:pt x="2200" y="2254"/>
                  <a:pt x="2200" y="2144"/>
                </a:cubicBezTo>
                <a:lnTo>
                  <a:pt x="2200" y="1544"/>
                </a:lnTo>
                <a:cubicBezTo>
                  <a:pt x="2200" y="1433"/>
                  <a:pt x="2111" y="1344"/>
                  <a:pt x="2001" y="1344"/>
                </a:cubicBezTo>
              </a:path>
            </a:pathLst>
          </a:custGeom>
          <a:gradFill>
            <a:gsLst>
              <a:gs pos="0">
                <a:schemeClr val="accent1">
                  <a:alpha val="35000"/>
                  <a:lumMod val="93000"/>
                  <a:lumOff val="7000"/>
                </a:schemeClr>
              </a:gs>
              <a:gs pos="100000">
                <a:schemeClr val="accent1">
                  <a:lumMod val="50000"/>
                  <a:alpha val="0"/>
                </a:schemeClr>
              </a:gs>
            </a:gsLst>
            <a:lin ang="27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13">
            <a:extLst>
              <a:ext uri="{FF2B5EF4-FFF2-40B4-BE49-F238E27FC236}">
                <a16:creationId xmlns:a16="http://schemas.microsoft.com/office/drawing/2014/main" id="{E79C7566-2A4C-9B44-93B6-7BCB5A33C7EF}"/>
              </a:ext>
            </a:extLst>
          </p:cNvPr>
          <p:cNvSpPr>
            <a:spLocks noEditPoints="1"/>
          </p:cNvSpPr>
          <p:nvPr/>
        </p:nvSpPr>
        <p:spPr bwMode="auto">
          <a:xfrm>
            <a:off x="2040508" y="5013087"/>
            <a:ext cx="872842" cy="872842"/>
          </a:xfrm>
          <a:custGeom>
            <a:avLst/>
            <a:gdLst>
              <a:gd name="T0" fmla="*/ 2078 w 3198"/>
              <a:gd name="T1" fmla="*/ 3199 h 3199"/>
              <a:gd name="T2" fmla="*/ 1927 w 3198"/>
              <a:gd name="T3" fmla="*/ 3131 h 3199"/>
              <a:gd name="T4" fmla="*/ 1590 w 3198"/>
              <a:gd name="T5" fmla="*/ 2923 h 3199"/>
              <a:gd name="T6" fmla="*/ 1256 w 3198"/>
              <a:gd name="T7" fmla="*/ 3127 h 3199"/>
              <a:gd name="T8" fmla="*/ 1106 w 3198"/>
              <a:gd name="T9" fmla="*/ 3194 h 3199"/>
              <a:gd name="T10" fmla="*/ 1029 w 3198"/>
              <a:gd name="T11" fmla="*/ 3177 h 3199"/>
              <a:gd name="T12" fmla="*/ 1025 w 3198"/>
              <a:gd name="T13" fmla="*/ 3175 h 3199"/>
              <a:gd name="T14" fmla="*/ 633 w 3198"/>
              <a:gd name="T15" fmla="*/ 2943 h 3199"/>
              <a:gd name="T16" fmla="*/ 629 w 3198"/>
              <a:gd name="T17" fmla="*/ 2940 h 3199"/>
              <a:gd name="T18" fmla="*/ 565 w 3198"/>
              <a:gd name="T19" fmla="*/ 2699 h 3199"/>
              <a:gd name="T20" fmla="*/ 602 w 3198"/>
              <a:gd name="T21" fmla="*/ 2531 h 3199"/>
              <a:gd name="T22" fmla="*/ 186 w 3198"/>
              <a:gd name="T23" fmla="*/ 2090 h 3199"/>
              <a:gd name="T24" fmla="*/ 169 w 3198"/>
              <a:gd name="T25" fmla="*/ 2090 h 3199"/>
              <a:gd name="T26" fmla="*/ 33 w 3198"/>
              <a:gd name="T27" fmla="*/ 1933 h 3199"/>
              <a:gd name="T28" fmla="*/ 0 w 3198"/>
              <a:gd name="T29" fmla="*/ 1601 h 3199"/>
              <a:gd name="T30" fmla="*/ 33 w 3198"/>
              <a:gd name="T31" fmla="*/ 1269 h 3199"/>
              <a:gd name="T32" fmla="*/ 172 w 3198"/>
              <a:gd name="T33" fmla="*/ 1112 h 3199"/>
              <a:gd name="T34" fmla="*/ 186 w 3198"/>
              <a:gd name="T35" fmla="*/ 1112 h 3199"/>
              <a:gd name="T36" fmla="*/ 602 w 3198"/>
              <a:gd name="T37" fmla="*/ 671 h 3199"/>
              <a:gd name="T38" fmla="*/ 565 w 3198"/>
              <a:gd name="T39" fmla="*/ 503 h 3199"/>
              <a:gd name="T40" fmla="*/ 629 w 3198"/>
              <a:gd name="T41" fmla="*/ 262 h 3199"/>
              <a:gd name="T42" fmla="*/ 633 w 3198"/>
              <a:gd name="T43" fmla="*/ 259 h 3199"/>
              <a:gd name="T44" fmla="*/ 1047 w 3198"/>
              <a:gd name="T45" fmla="*/ 18 h 3199"/>
              <a:gd name="T46" fmla="*/ 1052 w 3198"/>
              <a:gd name="T47" fmla="*/ 16 h 3199"/>
              <a:gd name="T48" fmla="*/ 1127 w 3198"/>
              <a:gd name="T49" fmla="*/ 0 h 3199"/>
              <a:gd name="T50" fmla="*/ 1278 w 3198"/>
              <a:gd name="T51" fmla="*/ 66 h 3199"/>
              <a:gd name="T52" fmla="*/ 1607 w 3198"/>
              <a:gd name="T53" fmla="*/ 262 h 3199"/>
              <a:gd name="T54" fmla="*/ 1934 w 3198"/>
              <a:gd name="T55" fmla="*/ 70 h 3199"/>
              <a:gd name="T56" fmla="*/ 2084 w 3198"/>
              <a:gd name="T57" fmla="*/ 5 h 3199"/>
              <a:gd name="T58" fmla="*/ 2161 w 3198"/>
              <a:gd name="T59" fmla="*/ 22 h 3199"/>
              <a:gd name="T60" fmla="*/ 2165 w 3198"/>
              <a:gd name="T61" fmla="*/ 24 h 3199"/>
              <a:gd name="T62" fmla="*/ 2565 w 3198"/>
              <a:gd name="T63" fmla="*/ 259 h 3199"/>
              <a:gd name="T64" fmla="*/ 2569 w 3198"/>
              <a:gd name="T65" fmla="*/ 262 h 3199"/>
              <a:gd name="T66" fmla="*/ 2632 w 3198"/>
              <a:gd name="T67" fmla="*/ 503 h 3199"/>
              <a:gd name="T68" fmla="*/ 2596 w 3198"/>
              <a:gd name="T69" fmla="*/ 671 h 3199"/>
              <a:gd name="T70" fmla="*/ 3012 w 3198"/>
              <a:gd name="T71" fmla="*/ 1112 h 3199"/>
              <a:gd name="T72" fmla="*/ 3026 w 3198"/>
              <a:gd name="T73" fmla="*/ 1112 h 3199"/>
              <a:gd name="T74" fmla="*/ 3165 w 3198"/>
              <a:gd name="T75" fmla="*/ 1269 h 3199"/>
              <a:gd name="T76" fmla="*/ 3198 w 3198"/>
              <a:gd name="T77" fmla="*/ 1601 h 3199"/>
              <a:gd name="T78" fmla="*/ 3165 w 3198"/>
              <a:gd name="T79" fmla="*/ 1933 h 3199"/>
              <a:gd name="T80" fmla="*/ 3026 w 3198"/>
              <a:gd name="T81" fmla="*/ 2090 h 3199"/>
              <a:gd name="T82" fmla="*/ 3012 w 3198"/>
              <a:gd name="T83" fmla="*/ 2090 h 3199"/>
              <a:gd name="T84" fmla="*/ 2596 w 3198"/>
              <a:gd name="T85" fmla="*/ 2531 h 3199"/>
              <a:gd name="T86" fmla="*/ 2632 w 3198"/>
              <a:gd name="T87" fmla="*/ 2699 h 3199"/>
              <a:gd name="T88" fmla="*/ 2569 w 3198"/>
              <a:gd name="T89" fmla="*/ 2940 h 3199"/>
              <a:gd name="T90" fmla="*/ 2565 w 3198"/>
              <a:gd name="T91" fmla="*/ 2943 h 3199"/>
              <a:gd name="T92" fmla="*/ 2158 w 3198"/>
              <a:gd name="T93" fmla="*/ 3181 h 3199"/>
              <a:gd name="T94" fmla="*/ 2154 w 3198"/>
              <a:gd name="T95" fmla="*/ 3183 h 3199"/>
              <a:gd name="T96" fmla="*/ 2078 w 3198"/>
              <a:gd name="T97" fmla="*/ 3199 h 3199"/>
              <a:gd name="T98" fmla="*/ 1592 w 3198"/>
              <a:gd name="T99" fmla="*/ 2185 h 3199"/>
              <a:gd name="T100" fmla="*/ 2146 w 3198"/>
              <a:gd name="T101" fmla="*/ 1599 h 3199"/>
              <a:gd name="T102" fmla="*/ 1592 w 3198"/>
              <a:gd name="T103" fmla="*/ 1012 h 3199"/>
              <a:gd name="T104" fmla="*/ 1038 w 3198"/>
              <a:gd name="T105" fmla="*/ 1599 h 3199"/>
              <a:gd name="T106" fmla="*/ 1592 w 3198"/>
              <a:gd name="T107" fmla="*/ 2185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98" h="3199">
                <a:moveTo>
                  <a:pt x="2078" y="3199"/>
                </a:moveTo>
                <a:cubicBezTo>
                  <a:pt x="2020" y="3199"/>
                  <a:pt x="1964" y="3174"/>
                  <a:pt x="1927" y="3131"/>
                </a:cubicBezTo>
                <a:cubicBezTo>
                  <a:pt x="1877" y="3073"/>
                  <a:pt x="1720" y="2923"/>
                  <a:pt x="1590" y="2923"/>
                </a:cubicBezTo>
                <a:cubicBezTo>
                  <a:pt x="1462" y="2923"/>
                  <a:pt x="1302" y="3074"/>
                  <a:pt x="1256" y="3127"/>
                </a:cubicBezTo>
                <a:cubicBezTo>
                  <a:pt x="1218" y="3170"/>
                  <a:pt x="1163" y="3194"/>
                  <a:pt x="1106" y="3194"/>
                </a:cubicBezTo>
                <a:cubicBezTo>
                  <a:pt x="1079" y="3194"/>
                  <a:pt x="1053" y="3188"/>
                  <a:pt x="1029" y="3177"/>
                </a:cubicBezTo>
                <a:lnTo>
                  <a:pt x="1025" y="3175"/>
                </a:lnTo>
                <a:lnTo>
                  <a:pt x="633" y="2943"/>
                </a:lnTo>
                <a:lnTo>
                  <a:pt x="629" y="2940"/>
                </a:lnTo>
                <a:cubicBezTo>
                  <a:pt x="557" y="2887"/>
                  <a:pt x="530" y="2784"/>
                  <a:pt x="565" y="2699"/>
                </a:cubicBezTo>
                <a:cubicBezTo>
                  <a:pt x="566" y="2699"/>
                  <a:pt x="602" y="2611"/>
                  <a:pt x="602" y="2531"/>
                </a:cubicBezTo>
                <a:cubicBezTo>
                  <a:pt x="602" y="2288"/>
                  <a:pt x="415" y="2090"/>
                  <a:pt x="186" y="2090"/>
                </a:cubicBezTo>
                <a:lnTo>
                  <a:pt x="169" y="2090"/>
                </a:lnTo>
                <a:cubicBezTo>
                  <a:pt x="104" y="2090"/>
                  <a:pt x="50" y="2029"/>
                  <a:pt x="33" y="1933"/>
                </a:cubicBezTo>
                <a:cubicBezTo>
                  <a:pt x="32" y="1925"/>
                  <a:pt x="0" y="1744"/>
                  <a:pt x="0" y="1601"/>
                </a:cubicBezTo>
                <a:cubicBezTo>
                  <a:pt x="0" y="1458"/>
                  <a:pt x="32" y="1277"/>
                  <a:pt x="33" y="1269"/>
                </a:cubicBezTo>
                <a:cubicBezTo>
                  <a:pt x="50" y="1172"/>
                  <a:pt x="105" y="1110"/>
                  <a:pt x="172" y="1112"/>
                </a:cubicBezTo>
                <a:lnTo>
                  <a:pt x="186" y="1112"/>
                </a:lnTo>
                <a:cubicBezTo>
                  <a:pt x="415" y="1112"/>
                  <a:pt x="602" y="914"/>
                  <a:pt x="602" y="671"/>
                </a:cubicBezTo>
                <a:cubicBezTo>
                  <a:pt x="602" y="591"/>
                  <a:pt x="566" y="504"/>
                  <a:pt x="565" y="503"/>
                </a:cubicBezTo>
                <a:cubicBezTo>
                  <a:pt x="530" y="418"/>
                  <a:pt x="557" y="315"/>
                  <a:pt x="629" y="262"/>
                </a:cubicBezTo>
                <a:lnTo>
                  <a:pt x="633" y="259"/>
                </a:lnTo>
                <a:lnTo>
                  <a:pt x="1047" y="18"/>
                </a:lnTo>
                <a:lnTo>
                  <a:pt x="1052" y="16"/>
                </a:lnTo>
                <a:cubicBezTo>
                  <a:pt x="1075" y="6"/>
                  <a:pt x="1100" y="0"/>
                  <a:pt x="1127" y="0"/>
                </a:cubicBezTo>
                <a:cubicBezTo>
                  <a:pt x="1185" y="0"/>
                  <a:pt x="1241" y="25"/>
                  <a:pt x="1278" y="66"/>
                </a:cubicBezTo>
                <a:cubicBezTo>
                  <a:pt x="1327" y="120"/>
                  <a:pt x="1482" y="262"/>
                  <a:pt x="1607" y="262"/>
                </a:cubicBezTo>
                <a:cubicBezTo>
                  <a:pt x="1731" y="262"/>
                  <a:pt x="1885" y="123"/>
                  <a:pt x="1934" y="70"/>
                </a:cubicBezTo>
                <a:cubicBezTo>
                  <a:pt x="1973" y="29"/>
                  <a:pt x="2027" y="5"/>
                  <a:pt x="2084" y="5"/>
                </a:cubicBezTo>
                <a:cubicBezTo>
                  <a:pt x="2111" y="5"/>
                  <a:pt x="2137" y="11"/>
                  <a:pt x="2161" y="22"/>
                </a:cubicBezTo>
                <a:lnTo>
                  <a:pt x="2165" y="24"/>
                </a:lnTo>
                <a:lnTo>
                  <a:pt x="2565" y="259"/>
                </a:lnTo>
                <a:lnTo>
                  <a:pt x="2569" y="262"/>
                </a:lnTo>
                <a:cubicBezTo>
                  <a:pt x="2641" y="315"/>
                  <a:pt x="2668" y="419"/>
                  <a:pt x="2632" y="503"/>
                </a:cubicBezTo>
                <a:cubicBezTo>
                  <a:pt x="2632" y="504"/>
                  <a:pt x="2596" y="591"/>
                  <a:pt x="2596" y="671"/>
                </a:cubicBezTo>
                <a:cubicBezTo>
                  <a:pt x="2596" y="914"/>
                  <a:pt x="2783" y="1112"/>
                  <a:pt x="3012" y="1112"/>
                </a:cubicBezTo>
                <a:lnTo>
                  <a:pt x="3026" y="1112"/>
                </a:lnTo>
                <a:cubicBezTo>
                  <a:pt x="3093" y="1110"/>
                  <a:pt x="3147" y="1172"/>
                  <a:pt x="3165" y="1269"/>
                </a:cubicBezTo>
                <a:cubicBezTo>
                  <a:pt x="3166" y="1277"/>
                  <a:pt x="3198" y="1458"/>
                  <a:pt x="3198" y="1601"/>
                </a:cubicBezTo>
                <a:cubicBezTo>
                  <a:pt x="3198" y="1744"/>
                  <a:pt x="3166" y="1925"/>
                  <a:pt x="3165" y="1933"/>
                </a:cubicBezTo>
                <a:cubicBezTo>
                  <a:pt x="3147" y="2030"/>
                  <a:pt x="3093" y="2092"/>
                  <a:pt x="3026" y="2090"/>
                </a:cubicBezTo>
                <a:lnTo>
                  <a:pt x="3012" y="2090"/>
                </a:lnTo>
                <a:cubicBezTo>
                  <a:pt x="2783" y="2090"/>
                  <a:pt x="2596" y="2288"/>
                  <a:pt x="2596" y="2531"/>
                </a:cubicBezTo>
                <a:cubicBezTo>
                  <a:pt x="2596" y="2611"/>
                  <a:pt x="2632" y="2699"/>
                  <a:pt x="2632" y="2699"/>
                </a:cubicBezTo>
                <a:cubicBezTo>
                  <a:pt x="2668" y="2784"/>
                  <a:pt x="2640" y="2887"/>
                  <a:pt x="2569" y="2940"/>
                </a:cubicBezTo>
                <a:lnTo>
                  <a:pt x="2565" y="2943"/>
                </a:lnTo>
                <a:lnTo>
                  <a:pt x="2158" y="3181"/>
                </a:lnTo>
                <a:lnTo>
                  <a:pt x="2154" y="3183"/>
                </a:lnTo>
                <a:cubicBezTo>
                  <a:pt x="2131" y="3194"/>
                  <a:pt x="2105" y="3199"/>
                  <a:pt x="2078" y="3199"/>
                </a:cubicBezTo>
                <a:close/>
                <a:moveTo>
                  <a:pt x="1592" y="2185"/>
                </a:moveTo>
                <a:cubicBezTo>
                  <a:pt x="1897" y="2185"/>
                  <a:pt x="2146" y="1922"/>
                  <a:pt x="2146" y="1599"/>
                </a:cubicBezTo>
                <a:cubicBezTo>
                  <a:pt x="2146" y="1275"/>
                  <a:pt x="1897" y="1012"/>
                  <a:pt x="1592" y="1012"/>
                </a:cubicBezTo>
                <a:cubicBezTo>
                  <a:pt x="1286" y="1012"/>
                  <a:pt x="1038" y="1275"/>
                  <a:pt x="1038" y="1599"/>
                </a:cubicBezTo>
                <a:cubicBezTo>
                  <a:pt x="1038" y="1922"/>
                  <a:pt x="1286" y="2185"/>
                  <a:pt x="1592" y="2185"/>
                </a:cubicBezTo>
                <a:close/>
              </a:path>
            </a:pathLst>
          </a:custGeom>
          <a:gradFill>
            <a:gsLst>
              <a:gs pos="0">
                <a:schemeClr val="accent1">
                  <a:alpha val="35000"/>
                  <a:lumMod val="93000"/>
                  <a:lumOff val="7000"/>
                </a:schemeClr>
              </a:gs>
              <a:gs pos="100000">
                <a:schemeClr val="accent1">
                  <a:lumMod val="50000"/>
                  <a:alpha val="0"/>
                </a:schemeClr>
              </a:gs>
            </a:gsLst>
            <a:lin ang="27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2">
            <a:extLst>
              <a:ext uri="{FF2B5EF4-FFF2-40B4-BE49-F238E27FC236}">
                <a16:creationId xmlns:a16="http://schemas.microsoft.com/office/drawing/2014/main" id="{DFA3594E-C2C2-D310-B943-F301349D945D}"/>
              </a:ext>
            </a:extLst>
          </p:cNvPr>
          <p:cNvSpPr>
            <a:spLocks noChangeArrowheads="1"/>
          </p:cNvSpPr>
          <p:nvPr/>
        </p:nvSpPr>
        <p:spPr bwMode="auto">
          <a:xfrm>
            <a:off x="0" y="22636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6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3651011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6A0096F-DA00-08AC-1840-248B5C54BCF5}"/>
              </a:ext>
            </a:extLst>
          </p:cNvPr>
          <p:cNvSpPr>
            <a:spLocks noChangeAspect="1"/>
          </p:cNvSpPr>
          <p:nvPr/>
        </p:nvSpPr>
        <p:spPr>
          <a:xfrm>
            <a:off x="0" y="0"/>
            <a:ext cx="12192000" cy="6858001"/>
          </a:xfrm>
          <a:prstGeom prst="rect">
            <a:avLst/>
          </a:prstGeom>
          <a:blipFill dpi="0" rotWithShape="1">
            <a:blip r:embed="rId5" cstate="email">
              <a:alphaModFix amt="5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20" name="矩形: 圆角 19">
            <a:extLst>
              <a:ext uri="{FF2B5EF4-FFF2-40B4-BE49-F238E27FC236}">
                <a16:creationId xmlns:a16="http://schemas.microsoft.com/office/drawing/2014/main" id="{B3CE83C4-4B2C-9E1D-C038-7C4F2863F073}"/>
              </a:ext>
            </a:extLst>
          </p:cNvPr>
          <p:cNvSpPr/>
          <p:nvPr/>
        </p:nvSpPr>
        <p:spPr>
          <a:xfrm>
            <a:off x="962526" y="1746350"/>
            <a:ext cx="9403882" cy="4125060"/>
          </a:xfrm>
          <a:prstGeom prst="roundRect">
            <a:avLst>
              <a:gd name="adj" fmla="val 3838"/>
            </a:avLst>
          </a:prstGeom>
          <a:solidFill>
            <a:schemeClr val="tx1">
              <a:alpha val="52000"/>
            </a:schemeClr>
          </a:solidFill>
          <a:ln w="25400" cap="flat" cmpd="sng" algn="ctr">
            <a:solidFill>
              <a:schemeClr val="tx1"/>
            </a:solidFill>
            <a:prstDash val="solid"/>
            <a:miter lim="800000"/>
          </a:ln>
          <a:effectLst>
            <a:outerShdw blurRad="495300" sx="102000" sy="102000" algn="ctr" rotWithShape="0">
              <a:schemeClr val="accent1">
                <a:lumMod val="50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363212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schemeClr val="bg2"/>
                </a:solidFill>
                <a:effectLst/>
                <a:uLnTx/>
                <a:uFillTx/>
                <a:latin typeface="Arial" panose="020B0604020202020204" pitchFamily="34" charset="0"/>
                <a:ea typeface="微软雅黑" panose="020B0503020204020204" pitchFamily="34" charset="-122"/>
                <a:sym typeface="Arial" panose="020B0604020202020204" pitchFamily="34" charset="0"/>
              </a:rPr>
              <a:t>文献综述</a:t>
            </a:r>
          </a:p>
        </p:txBody>
      </p:sp>
      <p:sp>
        <p:nvSpPr>
          <p:cNvPr id="8" name="Rectangle 2">
            <a:extLst>
              <a:ext uri="{FF2B5EF4-FFF2-40B4-BE49-F238E27FC236}">
                <a16:creationId xmlns:a16="http://schemas.microsoft.com/office/drawing/2014/main" id="{DFA3594E-C2C2-D310-B943-F301349D945D}"/>
              </a:ext>
            </a:extLst>
          </p:cNvPr>
          <p:cNvSpPr>
            <a:spLocks noChangeArrowheads="1"/>
          </p:cNvSpPr>
          <p:nvPr/>
        </p:nvSpPr>
        <p:spPr bwMode="auto">
          <a:xfrm>
            <a:off x="0" y="22636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6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17" name="组合 16">
            <a:extLst>
              <a:ext uri="{FF2B5EF4-FFF2-40B4-BE49-F238E27FC236}">
                <a16:creationId xmlns:a16="http://schemas.microsoft.com/office/drawing/2014/main" id="{9BB7288E-9587-344D-49E6-EBA1127BC98D}"/>
              </a:ext>
            </a:extLst>
          </p:cNvPr>
          <p:cNvGrpSpPr/>
          <p:nvPr/>
        </p:nvGrpSpPr>
        <p:grpSpPr>
          <a:xfrm>
            <a:off x="1412336" y="1958149"/>
            <a:ext cx="8357306" cy="3728672"/>
            <a:chOff x="1412336" y="1958149"/>
            <a:chExt cx="8357306" cy="3613209"/>
          </a:xfrm>
        </p:grpSpPr>
        <p:sp>
          <p:nvSpPr>
            <p:cNvPr id="11" name="文本框 10">
              <a:extLst>
                <a:ext uri="{FF2B5EF4-FFF2-40B4-BE49-F238E27FC236}">
                  <a16:creationId xmlns:a16="http://schemas.microsoft.com/office/drawing/2014/main" id="{8F702E7F-E2BB-3221-DD21-1E074DFE0EFD}"/>
                </a:ext>
              </a:extLst>
            </p:cNvPr>
            <p:cNvSpPr txBox="1"/>
            <p:nvPr/>
          </p:nvSpPr>
          <p:spPr>
            <a:xfrm>
              <a:off x="1412337" y="1958149"/>
              <a:ext cx="8357305" cy="759098"/>
            </a:xfrm>
            <a:prstGeom prst="rect">
              <a:avLst/>
            </a:prstGeom>
            <a:noFill/>
          </p:spPr>
          <p:txBody>
            <a:bodyPr wrap="square" lIns="0" tIns="45720" rIns="0" bIns="4572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近年来，研究重点集中在自主航行技术的开发，这一技术旨在通过高级算法和传感器实现船舶的自动化操作，从而提高航行的安全性和效率。</a:t>
              </a:r>
            </a:p>
          </p:txBody>
        </p:sp>
        <p:sp>
          <p:nvSpPr>
            <p:cNvPr id="12" name="文本框 11">
              <a:extLst>
                <a:ext uri="{FF2B5EF4-FFF2-40B4-BE49-F238E27FC236}">
                  <a16:creationId xmlns:a16="http://schemas.microsoft.com/office/drawing/2014/main" id="{E39410D5-F65C-0E6F-A708-A3C94D4E2A3F}"/>
                </a:ext>
              </a:extLst>
            </p:cNvPr>
            <p:cNvSpPr txBox="1"/>
            <p:nvPr/>
          </p:nvSpPr>
          <p:spPr>
            <a:xfrm>
              <a:off x="1412336" y="2793203"/>
              <a:ext cx="6571731" cy="759098"/>
            </a:xfrm>
            <a:prstGeom prst="rect">
              <a:avLst/>
            </a:prstGeom>
            <a:noFill/>
          </p:spPr>
          <p:txBody>
            <a:bodyPr wrap="square" lIns="0" tIns="45720" rIns="0" bIns="4572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同时，航线优化研究通过利用大数据分析和人工智能技术，成功地为船舶提供了更经济、更环保的航线选择。</a:t>
              </a:r>
            </a:p>
          </p:txBody>
        </p:sp>
        <p:sp>
          <p:nvSpPr>
            <p:cNvPr id="14" name="文本框 13">
              <a:extLst>
                <a:ext uri="{FF2B5EF4-FFF2-40B4-BE49-F238E27FC236}">
                  <a16:creationId xmlns:a16="http://schemas.microsoft.com/office/drawing/2014/main" id="{E6010A0B-0E90-1E2E-F618-034A30D835E8}"/>
                </a:ext>
              </a:extLst>
            </p:cNvPr>
            <p:cNvSpPr txBox="1"/>
            <p:nvPr/>
          </p:nvSpPr>
          <p:spPr>
            <a:xfrm>
              <a:off x="1412337" y="3628257"/>
              <a:ext cx="6547756" cy="759098"/>
            </a:xfrm>
            <a:prstGeom prst="rect">
              <a:avLst/>
            </a:prstGeom>
            <a:noFill/>
          </p:spPr>
          <p:txBody>
            <a:bodyPr wrap="square" lIns="0" tIns="45720" rIns="0" bIns="4572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此外，智能航运系统的环境影响也受到了广泛关注，研究者们致力于探索如何通过优化航运操作来减少温室气体排放和海洋污染。</a:t>
              </a:r>
            </a:p>
          </p:txBody>
        </p:sp>
        <p:sp>
          <p:nvSpPr>
            <p:cNvPr id="16" name="文本框 15">
              <a:extLst>
                <a:ext uri="{FF2B5EF4-FFF2-40B4-BE49-F238E27FC236}">
                  <a16:creationId xmlns:a16="http://schemas.microsoft.com/office/drawing/2014/main" id="{DB71A434-D37B-D109-96DF-3F23DF58C0ED}"/>
                </a:ext>
              </a:extLst>
            </p:cNvPr>
            <p:cNvSpPr txBox="1"/>
            <p:nvPr/>
          </p:nvSpPr>
          <p:spPr>
            <a:xfrm>
              <a:off x="1412337" y="4463312"/>
              <a:ext cx="6547756" cy="1108046"/>
            </a:xfrm>
            <a:prstGeom prst="rect">
              <a:avLst/>
            </a:prstGeom>
            <a:noFill/>
          </p:spPr>
          <p:txBody>
            <a:bodyPr wrap="square" lIns="0" tIns="45720" rIns="0" bIns="4572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尽管智能航运技术展现出巨大潜力，但文献也指出了实施过程中的挑战，包括技术标准的缺乏、网络安全问题以及国际法规的适应性。</a:t>
              </a:r>
            </a:p>
          </p:txBody>
        </p:sp>
      </p:grpSp>
      <p:pic>
        <p:nvPicPr>
          <p:cNvPr id="10" name="图片 9">
            <a:extLst>
              <a:ext uri="{FF2B5EF4-FFF2-40B4-BE49-F238E27FC236}">
                <a16:creationId xmlns:a16="http://schemas.microsoft.com/office/drawing/2014/main" id="{663CA42E-EBFC-8AE3-0692-FD03AA1A0E63}"/>
              </a:ext>
            </a:extLst>
          </p:cNvPr>
          <p:cNvPicPr>
            <a:picLocks noChangeAspect="1"/>
          </p:cNvPicPr>
          <p:nvPr/>
        </p:nvPicPr>
        <p:blipFill>
          <a:blip r:embed="rId7"/>
          <a:stretch>
            <a:fillRect/>
          </a:stretch>
        </p:blipFill>
        <p:spPr>
          <a:xfrm>
            <a:off x="6148223" y="1369102"/>
            <a:ext cx="6729864" cy="4486575"/>
          </a:xfrm>
          <a:prstGeom prst="rect">
            <a:avLst/>
          </a:prstGeom>
        </p:spPr>
      </p:pic>
    </p:spTree>
    <p:custDataLst>
      <p:tags r:id="rId1"/>
    </p:custDataLst>
    <p:extLst>
      <p:ext uri="{BB962C8B-B14F-4D97-AF65-F5344CB8AC3E}">
        <p14:creationId xmlns:p14="http://schemas.microsoft.com/office/powerpoint/2010/main" val="1849260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327503A8-66DC-AEBB-AB7C-96538A36A6C8}"/>
              </a:ext>
            </a:extLst>
          </p:cNvPr>
          <p:cNvPicPr>
            <a:picLocks noChangeAspect="1"/>
          </p:cNvPicPr>
          <p:nvPr/>
        </p:nvPicPr>
        <p:blipFill>
          <a:blip r:embed="rId4" cstate="email">
            <a:alphaModFix amt="66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80" name="文本框 79">
            <a:extLst>
              <a:ext uri="{FF2B5EF4-FFF2-40B4-BE49-F238E27FC236}">
                <a16:creationId xmlns:a16="http://schemas.microsoft.com/office/drawing/2014/main" id="{49FEDF25-5DD5-C332-0C3C-6CB52C5AB904}"/>
              </a:ext>
            </a:extLst>
          </p:cNvPr>
          <p:cNvSpPr txBox="1"/>
          <p:nvPr/>
        </p:nvSpPr>
        <p:spPr>
          <a:xfrm>
            <a:off x="588995" y="440580"/>
            <a:ext cx="3632129" cy="707886"/>
          </a:xfrm>
          <a:prstGeom prst="rect">
            <a:avLst/>
          </a:prstGeom>
          <a:noFill/>
        </p:spPr>
        <p:txBody>
          <a:bodyPr wrap="square" rtlCol="0">
            <a:spAutoFit/>
          </a:bodyPr>
          <a:lstStyle/>
          <a:p>
            <a:r>
              <a:rPr lang="zh-CN" altLang="en-US" sz="4000">
                <a:solidFill>
                  <a:srgbClr val="345DD3"/>
                </a:solidFill>
                <a:latin typeface="Arial" panose="020B0604020202020204" pitchFamily="34" charset="0"/>
                <a:ea typeface="微软雅黑" panose="020B0503020204020204" pitchFamily="34" charset="-122"/>
                <a:sym typeface="Arial" panose="020B0604020202020204" pitchFamily="34" charset="0"/>
              </a:rPr>
              <a:t>参考文献</a:t>
            </a:r>
          </a:p>
        </p:txBody>
      </p:sp>
      <p:pic>
        <p:nvPicPr>
          <p:cNvPr id="3" name="图片 2">
            <a:extLst>
              <a:ext uri="{FF2B5EF4-FFF2-40B4-BE49-F238E27FC236}">
                <a16:creationId xmlns:a16="http://schemas.microsoft.com/office/drawing/2014/main" id="{9E6B229C-CC09-1D89-AD42-797E176EF7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4" name="矩形 3">
            <a:extLst>
              <a:ext uri="{FF2B5EF4-FFF2-40B4-BE49-F238E27FC236}">
                <a16:creationId xmlns:a16="http://schemas.microsoft.com/office/drawing/2014/main" id="{48B21C80-30B2-C5EB-0B49-41F58E0C4A1F}"/>
              </a:ext>
            </a:extLst>
          </p:cNvPr>
          <p:cNvSpPr/>
          <p:nvPr/>
        </p:nvSpPr>
        <p:spPr>
          <a:xfrm>
            <a:off x="0" y="4831882"/>
            <a:ext cx="12192000" cy="2026118"/>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54" name="图形 1">
            <a:extLst>
              <a:ext uri="{FF2B5EF4-FFF2-40B4-BE49-F238E27FC236}">
                <a16:creationId xmlns:a16="http://schemas.microsoft.com/office/drawing/2014/main" id="{C7B45C42-5641-8364-EC65-634CAC38A0BE}"/>
              </a:ext>
            </a:extLst>
          </p:cNvPr>
          <p:cNvGrpSpPr/>
          <p:nvPr/>
        </p:nvGrpSpPr>
        <p:grpSpPr>
          <a:xfrm flipH="1">
            <a:off x="10862108" y="1503688"/>
            <a:ext cx="416112" cy="7167004"/>
            <a:chOff x="874806" y="967949"/>
            <a:chExt cx="426973" cy="7167004"/>
          </a:xfrm>
        </p:grpSpPr>
        <p:sp>
          <p:nvSpPr>
            <p:cNvPr id="55" name="任意多边形: 形状 54">
              <a:extLst>
                <a:ext uri="{FF2B5EF4-FFF2-40B4-BE49-F238E27FC236}">
                  <a16:creationId xmlns:a16="http://schemas.microsoft.com/office/drawing/2014/main" id="{05A3F959-D49A-6E0F-A7E0-886AD9F7FA84}"/>
                </a:ext>
              </a:extLst>
            </p:cNvPr>
            <p:cNvSpPr/>
            <p:nvPr/>
          </p:nvSpPr>
          <p:spPr>
            <a:xfrm>
              <a:off x="874806" y="1003464"/>
              <a:ext cx="227298" cy="7092817"/>
            </a:xfrm>
            <a:custGeom>
              <a:avLst/>
              <a:gdLst>
                <a:gd name="connsiteX0" fmla="*/ 0 w 227298"/>
                <a:gd name="connsiteY0" fmla="*/ 0 h 7092817"/>
                <a:gd name="connsiteX1" fmla="*/ 227298 w 227298"/>
                <a:gd name="connsiteY1" fmla="*/ 0 h 7092817"/>
                <a:gd name="connsiteX2" fmla="*/ 227298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8" y="0"/>
                  </a:lnTo>
                  <a:lnTo>
                    <a:pt x="227298" y="7092817"/>
                  </a:lnTo>
                  <a:lnTo>
                    <a:pt x="0" y="7092817"/>
                  </a:lnTo>
                  <a:close/>
                </a:path>
              </a:pathLst>
            </a:custGeom>
            <a:gradFill flip="none" rotWithShape="1">
              <a:gsLst>
                <a:gs pos="0">
                  <a:schemeClr val="accent3">
                    <a:lumMod val="60000"/>
                    <a:lumOff val="40000"/>
                  </a:schemeClr>
                </a:gs>
                <a:gs pos="85000">
                  <a:schemeClr val="accent3"/>
                </a:gs>
              </a:gsLst>
              <a:lin ang="5400000" scaled="1"/>
              <a:tileRect/>
            </a:gra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任意多边形: 形状 55">
              <a:extLst>
                <a:ext uri="{FF2B5EF4-FFF2-40B4-BE49-F238E27FC236}">
                  <a16:creationId xmlns:a16="http://schemas.microsoft.com/office/drawing/2014/main" id="{A89C8F60-16C8-C3E8-B10E-2BC81E442AD2}"/>
                </a:ext>
              </a:extLst>
            </p:cNvPr>
            <p:cNvSpPr/>
            <p:nvPr/>
          </p:nvSpPr>
          <p:spPr>
            <a:xfrm>
              <a:off x="967935" y="997151"/>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形状 56">
              <a:extLst>
                <a:ext uri="{FF2B5EF4-FFF2-40B4-BE49-F238E27FC236}">
                  <a16:creationId xmlns:a16="http://schemas.microsoft.com/office/drawing/2014/main" id="{F7E9D118-2397-EF6E-4D1B-145880401D17}"/>
                </a:ext>
              </a:extLst>
            </p:cNvPr>
            <p:cNvSpPr/>
            <p:nvPr/>
          </p:nvSpPr>
          <p:spPr>
            <a:xfrm>
              <a:off x="988455" y="993994"/>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chemeClr val="accent3">
                <a:lumMod val="60000"/>
                <a:lumOff val="40000"/>
              </a:schemeClr>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任意多边形: 形状 57">
              <a:extLst>
                <a:ext uri="{FF2B5EF4-FFF2-40B4-BE49-F238E27FC236}">
                  <a16:creationId xmlns:a16="http://schemas.microsoft.com/office/drawing/2014/main" id="{AE755323-CB7B-5D2D-6F4A-18D7B8BC2A54}"/>
                </a:ext>
              </a:extLst>
            </p:cNvPr>
            <p:cNvSpPr/>
            <p:nvPr/>
          </p:nvSpPr>
          <p:spPr>
            <a:xfrm>
              <a:off x="1014499" y="984523"/>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形状 58">
              <a:extLst>
                <a:ext uri="{FF2B5EF4-FFF2-40B4-BE49-F238E27FC236}">
                  <a16:creationId xmlns:a16="http://schemas.microsoft.com/office/drawing/2014/main" id="{247B6B03-F152-B919-2DD2-DFCDA4E6BCA4}"/>
                </a:ext>
              </a:extLst>
            </p:cNvPr>
            <p:cNvSpPr/>
            <p:nvPr/>
          </p:nvSpPr>
          <p:spPr>
            <a:xfrm>
              <a:off x="1031073" y="975052"/>
              <a:ext cx="228876" cy="7151220"/>
            </a:xfrm>
            <a:custGeom>
              <a:avLst/>
              <a:gdLst>
                <a:gd name="connsiteX0" fmla="*/ 0 w 228876"/>
                <a:gd name="connsiteY0" fmla="*/ 0 h 7151220"/>
                <a:gd name="connsiteX1" fmla="*/ 228877 w 228876"/>
                <a:gd name="connsiteY1" fmla="*/ 0 h 7151220"/>
                <a:gd name="connsiteX2" fmla="*/ 228877 w 228876"/>
                <a:gd name="connsiteY2" fmla="*/ 7151221 h 7151220"/>
                <a:gd name="connsiteX3" fmla="*/ 0 w 228876"/>
                <a:gd name="connsiteY3" fmla="*/ 7151221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1"/>
                  </a:lnTo>
                  <a:lnTo>
                    <a:pt x="0" y="7151221"/>
                  </a:lnTo>
                  <a:close/>
                </a:path>
              </a:pathLst>
            </a:custGeom>
            <a:solidFill>
              <a:srgbClr val="E3E3E3"/>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形状 59">
              <a:extLst>
                <a:ext uri="{FF2B5EF4-FFF2-40B4-BE49-F238E27FC236}">
                  <a16:creationId xmlns:a16="http://schemas.microsoft.com/office/drawing/2014/main" id="{8AF59516-01CC-FD8E-9E03-A615F6C18936}"/>
                </a:ext>
              </a:extLst>
            </p:cNvPr>
            <p:cNvSpPr/>
            <p:nvPr/>
          </p:nvSpPr>
          <p:spPr>
            <a:xfrm>
              <a:off x="1072113" y="967949"/>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图形 1">
            <a:extLst>
              <a:ext uri="{FF2B5EF4-FFF2-40B4-BE49-F238E27FC236}">
                <a16:creationId xmlns:a16="http://schemas.microsoft.com/office/drawing/2014/main" id="{4529CA67-0890-9544-FF12-BA4ACAE717EE}"/>
              </a:ext>
            </a:extLst>
          </p:cNvPr>
          <p:cNvGrpSpPr/>
          <p:nvPr/>
        </p:nvGrpSpPr>
        <p:grpSpPr>
          <a:xfrm>
            <a:off x="874714" y="1503688"/>
            <a:ext cx="416112" cy="7167004"/>
            <a:chOff x="874806" y="967949"/>
            <a:chExt cx="426973" cy="7167004"/>
          </a:xfrm>
        </p:grpSpPr>
        <p:sp>
          <p:nvSpPr>
            <p:cNvPr id="23" name="任意多边形: 形状 22">
              <a:extLst>
                <a:ext uri="{FF2B5EF4-FFF2-40B4-BE49-F238E27FC236}">
                  <a16:creationId xmlns:a16="http://schemas.microsoft.com/office/drawing/2014/main" id="{E93B98A3-B597-8AA2-C001-D6D99B7B2892}"/>
                </a:ext>
              </a:extLst>
            </p:cNvPr>
            <p:cNvSpPr/>
            <p:nvPr/>
          </p:nvSpPr>
          <p:spPr>
            <a:xfrm>
              <a:off x="874806" y="1003464"/>
              <a:ext cx="227298" cy="7092817"/>
            </a:xfrm>
            <a:custGeom>
              <a:avLst/>
              <a:gdLst>
                <a:gd name="connsiteX0" fmla="*/ 0 w 227298"/>
                <a:gd name="connsiteY0" fmla="*/ 0 h 7092817"/>
                <a:gd name="connsiteX1" fmla="*/ 227298 w 227298"/>
                <a:gd name="connsiteY1" fmla="*/ 0 h 7092817"/>
                <a:gd name="connsiteX2" fmla="*/ 227298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8" y="0"/>
                  </a:lnTo>
                  <a:lnTo>
                    <a:pt x="227298" y="7092817"/>
                  </a:lnTo>
                  <a:lnTo>
                    <a:pt x="0" y="7092817"/>
                  </a:lnTo>
                  <a:close/>
                </a:path>
              </a:pathLst>
            </a:custGeom>
            <a:gradFill flip="none" rotWithShape="1">
              <a:gsLst>
                <a:gs pos="0">
                  <a:schemeClr val="accent3">
                    <a:lumMod val="60000"/>
                    <a:lumOff val="40000"/>
                  </a:schemeClr>
                </a:gs>
                <a:gs pos="85000">
                  <a:schemeClr val="accent3"/>
                </a:gs>
              </a:gsLst>
              <a:lin ang="5400000" scaled="1"/>
              <a:tileRect/>
            </a:gra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23">
              <a:extLst>
                <a:ext uri="{FF2B5EF4-FFF2-40B4-BE49-F238E27FC236}">
                  <a16:creationId xmlns:a16="http://schemas.microsoft.com/office/drawing/2014/main" id="{1BA89874-38F5-B3AC-E231-B0CECAB3F0DC}"/>
                </a:ext>
              </a:extLst>
            </p:cNvPr>
            <p:cNvSpPr/>
            <p:nvPr/>
          </p:nvSpPr>
          <p:spPr>
            <a:xfrm>
              <a:off x="967935" y="997151"/>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任意多边形: 形状 24">
              <a:extLst>
                <a:ext uri="{FF2B5EF4-FFF2-40B4-BE49-F238E27FC236}">
                  <a16:creationId xmlns:a16="http://schemas.microsoft.com/office/drawing/2014/main" id="{F31140AE-95F3-0C10-A158-F16E266C7486}"/>
                </a:ext>
              </a:extLst>
            </p:cNvPr>
            <p:cNvSpPr/>
            <p:nvPr/>
          </p:nvSpPr>
          <p:spPr>
            <a:xfrm>
              <a:off x="988455" y="993994"/>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chemeClr val="accent3">
                <a:lumMod val="60000"/>
                <a:lumOff val="40000"/>
              </a:schemeClr>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形状 25">
              <a:extLst>
                <a:ext uri="{FF2B5EF4-FFF2-40B4-BE49-F238E27FC236}">
                  <a16:creationId xmlns:a16="http://schemas.microsoft.com/office/drawing/2014/main" id="{8ECEE157-B620-30EA-A332-7A02F13C7D66}"/>
                </a:ext>
              </a:extLst>
            </p:cNvPr>
            <p:cNvSpPr/>
            <p:nvPr/>
          </p:nvSpPr>
          <p:spPr>
            <a:xfrm>
              <a:off x="1014499" y="984523"/>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6">
              <a:extLst>
                <a:ext uri="{FF2B5EF4-FFF2-40B4-BE49-F238E27FC236}">
                  <a16:creationId xmlns:a16="http://schemas.microsoft.com/office/drawing/2014/main" id="{2474B804-A888-9923-BA10-1A274A92F63E}"/>
                </a:ext>
              </a:extLst>
            </p:cNvPr>
            <p:cNvSpPr/>
            <p:nvPr/>
          </p:nvSpPr>
          <p:spPr>
            <a:xfrm>
              <a:off x="1031073" y="975052"/>
              <a:ext cx="228876" cy="7151220"/>
            </a:xfrm>
            <a:custGeom>
              <a:avLst/>
              <a:gdLst>
                <a:gd name="connsiteX0" fmla="*/ 0 w 228876"/>
                <a:gd name="connsiteY0" fmla="*/ 0 h 7151220"/>
                <a:gd name="connsiteX1" fmla="*/ 228877 w 228876"/>
                <a:gd name="connsiteY1" fmla="*/ 0 h 7151220"/>
                <a:gd name="connsiteX2" fmla="*/ 228877 w 228876"/>
                <a:gd name="connsiteY2" fmla="*/ 7151221 h 7151220"/>
                <a:gd name="connsiteX3" fmla="*/ 0 w 228876"/>
                <a:gd name="connsiteY3" fmla="*/ 7151221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1"/>
                  </a:lnTo>
                  <a:lnTo>
                    <a:pt x="0" y="7151221"/>
                  </a:lnTo>
                  <a:close/>
                </a:path>
              </a:pathLst>
            </a:custGeom>
            <a:solidFill>
              <a:srgbClr val="E3E3E3"/>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a:extLst>
                <a:ext uri="{FF2B5EF4-FFF2-40B4-BE49-F238E27FC236}">
                  <a16:creationId xmlns:a16="http://schemas.microsoft.com/office/drawing/2014/main" id="{1CBA518F-47D7-BF56-6B82-5EFD742F3BCD}"/>
                </a:ext>
              </a:extLst>
            </p:cNvPr>
            <p:cNvSpPr/>
            <p:nvPr/>
          </p:nvSpPr>
          <p:spPr>
            <a:xfrm>
              <a:off x="1072113" y="967949"/>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任意多边形: 形状 10">
            <a:extLst>
              <a:ext uri="{FF2B5EF4-FFF2-40B4-BE49-F238E27FC236}">
                <a16:creationId xmlns:a16="http://schemas.microsoft.com/office/drawing/2014/main" id="{C800A19F-6289-2BE2-6B58-93B053BD3839}"/>
              </a:ext>
            </a:extLst>
          </p:cNvPr>
          <p:cNvSpPr/>
          <p:nvPr/>
        </p:nvSpPr>
        <p:spPr>
          <a:xfrm>
            <a:off x="1106229" y="1489060"/>
            <a:ext cx="4964889" cy="7227688"/>
          </a:xfrm>
          <a:custGeom>
            <a:avLst/>
            <a:gdLst>
              <a:gd name="connsiteX0" fmla="*/ 0 w 5094484"/>
              <a:gd name="connsiteY0" fmla="*/ 7204888 h 7227688"/>
              <a:gd name="connsiteX1" fmla="*/ 5094485 w 5094484"/>
              <a:gd name="connsiteY1" fmla="*/ 7204888 h 7227688"/>
              <a:gd name="connsiteX2" fmla="*/ 5094485 w 5094484"/>
              <a:gd name="connsiteY2" fmla="*/ 0 h 7227688"/>
              <a:gd name="connsiteX3" fmla="*/ 0 w 5094484"/>
              <a:gd name="connsiteY3" fmla="*/ 0 h 7227688"/>
              <a:gd name="connsiteX4" fmla="*/ 0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0" y="7204888"/>
                </a:moveTo>
                <a:cubicBezTo>
                  <a:pt x="0" y="7204888"/>
                  <a:pt x="5094485" y="7256188"/>
                  <a:pt x="5094485" y="7204888"/>
                </a:cubicBezTo>
                <a:cubicBezTo>
                  <a:pt x="5094485" y="7153588"/>
                  <a:pt x="5094485" y="0"/>
                  <a:pt x="5094485" y="0"/>
                </a:cubicBezTo>
                <a:lnTo>
                  <a:pt x="0" y="0"/>
                </a:lnTo>
                <a:lnTo>
                  <a:pt x="0" y="7204888"/>
                </a:lnTo>
                <a:close/>
              </a:path>
            </a:pathLst>
          </a:custGeom>
          <a:solidFill>
            <a:srgbClr val="FFFFFF"/>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形状 11">
            <a:extLst>
              <a:ext uri="{FF2B5EF4-FFF2-40B4-BE49-F238E27FC236}">
                <a16:creationId xmlns:a16="http://schemas.microsoft.com/office/drawing/2014/main" id="{38842A47-1458-C770-C09A-C233F7EF1268}"/>
              </a:ext>
            </a:extLst>
          </p:cNvPr>
          <p:cNvSpPr/>
          <p:nvPr/>
        </p:nvSpPr>
        <p:spPr>
          <a:xfrm>
            <a:off x="6071118" y="1489060"/>
            <a:ext cx="4964889" cy="7227688"/>
          </a:xfrm>
          <a:custGeom>
            <a:avLst/>
            <a:gdLst>
              <a:gd name="connsiteX0" fmla="*/ 5094485 w 5094484"/>
              <a:gd name="connsiteY0" fmla="*/ 7204888 h 7227688"/>
              <a:gd name="connsiteX1" fmla="*/ 0 w 5094484"/>
              <a:gd name="connsiteY1" fmla="*/ 7204888 h 7227688"/>
              <a:gd name="connsiteX2" fmla="*/ 0 w 5094484"/>
              <a:gd name="connsiteY2" fmla="*/ 0 h 7227688"/>
              <a:gd name="connsiteX3" fmla="*/ 5094485 w 5094484"/>
              <a:gd name="connsiteY3" fmla="*/ 0 h 7227688"/>
              <a:gd name="connsiteX4" fmla="*/ 5094485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5094485" y="7204888"/>
                </a:moveTo>
                <a:cubicBezTo>
                  <a:pt x="5094485" y="7204888"/>
                  <a:pt x="0" y="7256188"/>
                  <a:pt x="0" y="7204888"/>
                </a:cubicBezTo>
                <a:cubicBezTo>
                  <a:pt x="0" y="7153588"/>
                  <a:pt x="0" y="0"/>
                  <a:pt x="0" y="0"/>
                </a:cubicBezTo>
                <a:lnTo>
                  <a:pt x="5094485" y="0"/>
                </a:lnTo>
                <a:lnTo>
                  <a:pt x="5094485" y="7204888"/>
                </a:lnTo>
                <a:close/>
              </a:path>
            </a:pathLst>
          </a:custGeom>
          <a:solidFill>
            <a:srgbClr val="FFFFFF"/>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BAE04140-7FE0-B87E-69A9-820079054C53}"/>
              </a:ext>
            </a:extLst>
          </p:cNvPr>
          <p:cNvSpPr/>
          <p:nvPr/>
        </p:nvSpPr>
        <p:spPr>
          <a:xfrm>
            <a:off x="5754996" y="1489060"/>
            <a:ext cx="316122" cy="7222250"/>
          </a:xfrm>
          <a:custGeom>
            <a:avLst/>
            <a:gdLst>
              <a:gd name="connsiteX0" fmla="*/ 0 w 324373"/>
              <a:gd name="connsiteY0" fmla="*/ 0 h 7222250"/>
              <a:gd name="connsiteX1" fmla="*/ 0 w 324373"/>
              <a:gd name="connsiteY1" fmla="*/ 7222251 h 7222250"/>
              <a:gd name="connsiteX2" fmla="*/ 324374 w 324373"/>
              <a:gd name="connsiteY2" fmla="*/ 7204888 h 7222250"/>
              <a:gd name="connsiteX3" fmla="*/ 324374 w 324373"/>
              <a:gd name="connsiteY3" fmla="*/ 0 h 7222250"/>
              <a:gd name="connsiteX4" fmla="*/ 0 w 324373"/>
              <a:gd name="connsiteY4" fmla="*/ 0 h 7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73" h="7222250">
                <a:moveTo>
                  <a:pt x="0" y="0"/>
                </a:moveTo>
                <a:lnTo>
                  <a:pt x="0" y="7222251"/>
                </a:lnTo>
                <a:cubicBezTo>
                  <a:pt x="203621" y="7218305"/>
                  <a:pt x="324374" y="7212781"/>
                  <a:pt x="324374" y="7204888"/>
                </a:cubicBezTo>
                <a:cubicBezTo>
                  <a:pt x="324374" y="7153588"/>
                  <a:pt x="324374" y="0"/>
                  <a:pt x="324374" y="0"/>
                </a:cubicBezTo>
                <a:lnTo>
                  <a:pt x="0" y="0"/>
                </a:lnTo>
                <a:close/>
              </a:path>
            </a:pathLst>
          </a:custGeom>
          <a:solidFill>
            <a:srgbClr val="FFFFFF"/>
          </a:solidFill>
          <a:ln w="7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9" name="图片 28" descr="图片包含 游戏机, 刀&#10;&#10;描述已自动生成">
            <a:extLst>
              <a:ext uri="{FF2B5EF4-FFF2-40B4-BE49-F238E27FC236}">
                <a16:creationId xmlns:a16="http://schemas.microsoft.com/office/drawing/2014/main" id="{2FAC5B72-C167-9313-0810-6B3224FEBAB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10410383" y="4239518"/>
            <a:ext cx="992479" cy="2405000"/>
          </a:xfrm>
          <a:prstGeom prst="rect">
            <a:avLst/>
          </a:prstGeom>
        </p:spPr>
      </p:pic>
      <p:sp>
        <p:nvSpPr>
          <p:cNvPr id="30" name="文本框 29">
            <a:extLst>
              <a:ext uri="{FF2B5EF4-FFF2-40B4-BE49-F238E27FC236}">
                <a16:creationId xmlns:a16="http://schemas.microsoft.com/office/drawing/2014/main" id="{312A13B3-2A87-0D13-A0F7-7A145EFBC557}"/>
              </a:ext>
            </a:extLst>
          </p:cNvPr>
          <p:cNvSpPr txBox="1"/>
          <p:nvPr/>
        </p:nvSpPr>
        <p:spPr>
          <a:xfrm>
            <a:off x="1573137" y="1872552"/>
            <a:ext cx="4294262" cy="63331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400">
                <a:solidFill>
                  <a:schemeClr val="accent1">
                    <a:lumMod val="75000"/>
                  </a:schemeClr>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[1] </a:t>
            </a:r>
            <a:r>
              <a:rPr lang="zh-CN" altLang="en-US"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张伟</a:t>
            </a:r>
            <a:r>
              <a:rPr lang="en-US" altLang="zh-CN"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 </a:t>
            </a:r>
            <a:r>
              <a:rPr lang="zh-CN" altLang="en-US"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李娜</a:t>
            </a:r>
            <a:r>
              <a:rPr lang="en-US" altLang="zh-CN"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 &amp; </a:t>
            </a:r>
            <a:r>
              <a:rPr lang="zh-CN" altLang="en-US"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王强</a:t>
            </a:r>
            <a:r>
              <a:rPr lang="en-US" altLang="zh-CN"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 (2021). </a:t>
            </a:r>
            <a:r>
              <a:rPr lang="zh-CN" altLang="en-US"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智能航运系统自主航         行技术的研究进展</a:t>
            </a:r>
            <a:r>
              <a:rPr lang="en-US" altLang="zh-CN"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 </a:t>
            </a:r>
            <a:r>
              <a:rPr lang="zh-CN" altLang="en-US"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海洋技术学报</a:t>
            </a:r>
            <a:r>
              <a:rPr lang="en-US" altLang="zh-CN" sz="14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 40(2), 56-63.</a:t>
            </a:r>
          </a:p>
        </p:txBody>
      </p:sp>
      <p:sp>
        <p:nvSpPr>
          <p:cNvPr id="32" name="文本框 31">
            <a:extLst>
              <a:ext uri="{FF2B5EF4-FFF2-40B4-BE49-F238E27FC236}">
                <a16:creationId xmlns:a16="http://schemas.microsoft.com/office/drawing/2014/main" id="{1E625A95-2B60-8343-8D67-26291EA757FA}"/>
              </a:ext>
            </a:extLst>
          </p:cNvPr>
          <p:cNvSpPr txBox="1"/>
          <p:nvPr/>
        </p:nvSpPr>
        <p:spPr>
          <a:xfrm>
            <a:off x="1573137" y="2713182"/>
            <a:ext cx="4406528" cy="63331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sz="1400">
                <a:solidFill>
                  <a:schemeClr val="bg2"/>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en-US" altLang="zh-CN">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[2]</a:t>
            </a:r>
            <a:r>
              <a:rPr lang="zh-CN" altLang="en-US">
                <a:latin typeface="Arial" panose="020B0604020202020204" pitchFamily="34" charset="0"/>
                <a:ea typeface="微软雅黑" panose="020B0503020204020204" pitchFamily="34" charset="-122"/>
                <a:sym typeface="Arial" panose="020B0604020202020204" pitchFamily="34" charset="0"/>
              </a:rPr>
              <a:t>刘洋</a:t>
            </a:r>
            <a:r>
              <a:rPr lang="en-US" altLang="zh-CN">
                <a:latin typeface="Arial" panose="020B0604020202020204" pitchFamily="34" charset="0"/>
                <a:ea typeface="微软雅黑" panose="020B0503020204020204" pitchFamily="34" charset="-122"/>
                <a:sym typeface="Arial" panose="020B0604020202020204" pitchFamily="34" charset="0"/>
              </a:rPr>
              <a:t>, &amp; </a:t>
            </a:r>
            <a:r>
              <a:rPr lang="zh-CN" altLang="en-US">
                <a:latin typeface="Arial" panose="020B0604020202020204" pitchFamily="34" charset="0"/>
                <a:ea typeface="微软雅黑" panose="020B0503020204020204" pitchFamily="34" charset="-122"/>
                <a:sym typeface="Arial" panose="020B0604020202020204" pitchFamily="34" charset="0"/>
              </a:rPr>
              <a:t>赵敏</a:t>
            </a:r>
            <a:r>
              <a:rPr lang="en-US" altLang="zh-CN">
                <a:latin typeface="Arial" panose="020B0604020202020204" pitchFamily="34" charset="0"/>
                <a:ea typeface="微软雅黑" panose="020B0503020204020204" pitchFamily="34" charset="-122"/>
                <a:sym typeface="Arial" panose="020B0604020202020204" pitchFamily="34" charset="0"/>
              </a:rPr>
              <a:t>. (2019). </a:t>
            </a:r>
            <a:r>
              <a:rPr lang="zh-CN" altLang="en-US">
                <a:latin typeface="Arial" panose="020B0604020202020204" pitchFamily="34" charset="0"/>
                <a:ea typeface="微软雅黑" panose="020B0503020204020204" pitchFamily="34" charset="-122"/>
                <a:sym typeface="Arial" panose="020B0604020202020204" pitchFamily="34" charset="0"/>
              </a:rPr>
              <a:t>基于大数据分析的航线优化模型</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交通工程与信息学报</a:t>
            </a:r>
            <a:r>
              <a:rPr lang="en-US" altLang="zh-CN">
                <a:latin typeface="Arial" panose="020B0604020202020204" pitchFamily="34" charset="0"/>
                <a:ea typeface="微软雅黑" panose="020B0503020204020204" pitchFamily="34" charset="-122"/>
                <a:sym typeface="Arial" panose="020B0604020202020204" pitchFamily="34" charset="0"/>
              </a:rPr>
              <a:t>, 17(4), 92-101.</a:t>
            </a:r>
          </a:p>
        </p:txBody>
      </p:sp>
      <p:sp>
        <p:nvSpPr>
          <p:cNvPr id="33" name="文本框 32">
            <a:extLst>
              <a:ext uri="{FF2B5EF4-FFF2-40B4-BE49-F238E27FC236}">
                <a16:creationId xmlns:a16="http://schemas.microsoft.com/office/drawing/2014/main" id="{8050ABBD-2D35-7AB1-83F4-23A456D5F779}"/>
              </a:ext>
            </a:extLst>
          </p:cNvPr>
          <p:cNvSpPr txBox="1"/>
          <p:nvPr/>
        </p:nvSpPr>
        <p:spPr>
          <a:xfrm>
            <a:off x="1573137" y="3553812"/>
            <a:ext cx="4294262" cy="63331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sz="1400">
                <a:solidFill>
                  <a:schemeClr val="bg2"/>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en-US" altLang="zh-CN">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[3]</a:t>
            </a:r>
            <a:r>
              <a:rPr lang="zh-CN" altLang="en-US">
                <a:latin typeface="Arial" panose="020B0604020202020204" pitchFamily="34" charset="0"/>
                <a:ea typeface="微软雅黑" panose="020B0503020204020204" pitchFamily="34" charset="-122"/>
                <a:sym typeface="Arial" panose="020B0604020202020204" pitchFamily="34" charset="0"/>
              </a:rPr>
              <a:t>陈立</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郑华</a:t>
            </a:r>
            <a:r>
              <a:rPr lang="en-US" altLang="zh-CN">
                <a:latin typeface="Arial" panose="020B0604020202020204" pitchFamily="34" charset="0"/>
                <a:ea typeface="微软雅黑" panose="020B0503020204020204" pitchFamily="34" charset="-122"/>
                <a:sym typeface="Arial" panose="020B0604020202020204" pitchFamily="34" charset="0"/>
              </a:rPr>
              <a:t>, &amp; </a:t>
            </a:r>
            <a:r>
              <a:rPr lang="zh-CN" altLang="en-US">
                <a:latin typeface="Arial" panose="020B0604020202020204" pitchFamily="34" charset="0"/>
                <a:ea typeface="微软雅黑" panose="020B0503020204020204" pitchFamily="34" charset="-122"/>
                <a:sym typeface="Arial" panose="020B0604020202020204" pitchFamily="34" charset="0"/>
              </a:rPr>
              <a:t>马云</a:t>
            </a:r>
            <a:r>
              <a:rPr lang="en-US" altLang="zh-CN">
                <a:latin typeface="Arial" panose="020B0604020202020204" pitchFamily="34" charset="0"/>
                <a:ea typeface="微软雅黑" panose="020B0503020204020204" pitchFamily="34" charset="-122"/>
                <a:sym typeface="Arial" panose="020B0604020202020204" pitchFamily="34" charset="0"/>
              </a:rPr>
              <a:t>. (2020). </a:t>
            </a:r>
            <a:r>
              <a:rPr lang="zh-CN" altLang="en-US">
                <a:latin typeface="Arial" panose="020B0604020202020204" pitchFamily="34" charset="0"/>
                <a:ea typeface="微软雅黑" panose="020B0503020204020204" pitchFamily="34" charset="-122"/>
                <a:sym typeface="Arial" panose="020B0604020202020204" pitchFamily="34" charset="0"/>
              </a:rPr>
              <a:t>智能航运系统的环境影响评估方法</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环境科学与管理</a:t>
            </a:r>
            <a:r>
              <a:rPr lang="en-US" altLang="zh-CN">
                <a:latin typeface="Arial" panose="020B0604020202020204" pitchFamily="34" charset="0"/>
                <a:ea typeface="微软雅黑" panose="020B0503020204020204" pitchFamily="34" charset="-122"/>
                <a:sym typeface="Arial" panose="020B0604020202020204" pitchFamily="34" charset="0"/>
              </a:rPr>
              <a:t>, 45(8), 123-130.</a:t>
            </a:r>
          </a:p>
        </p:txBody>
      </p:sp>
      <p:sp>
        <p:nvSpPr>
          <p:cNvPr id="34" name="文本框 33">
            <a:extLst>
              <a:ext uri="{FF2B5EF4-FFF2-40B4-BE49-F238E27FC236}">
                <a16:creationId xmlns:a16="http://schemas.microsoft.com/office/drawing/2014/main" id="{47FD6B8A-7888-CB56-DDBD-3CB4E463F7D0}"/>
              </a:ext>
            </a:extLst>
          </p:cNvPr>
          <p:cNvSpPr txBox="1"/>
          <p:nvPr/>
        </p:nvSpPr>
        <p:spPr>
          <a:xfrm>
            <a:off x="1573137" y="4394442"/>
            <a:ext cx="4380913" cy="63331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sz="1400">
                <a:solidFill>
                  <a:schemeClr val="bg2"/>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en-US" altLang="zh-CN">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[4]</a:t>
            </a:r>
            <a:r>
              <a:rPr lang="zh-CN" altLang="en-US">
                <a:latin typeface="Arial" panose="020B0604020202020204" pitchFamily="34" charset="0"/>
                <a:ea typeface="微软雅黑" panose="020B0503020204020204" pitchFamily="34" charset="-122"/>
                <a:sym typeface="Arial" panose="020B0604020202020204" pitchFamily="34" charset="0"/>
              </a:rPr>
              <a:t>周林</a:t>
            </a:r>
            <a:r>
              <a:rPr lang="en-US" altLang="zh-CN">
                <a:latin typeface="Arial" panose="020B0604020202020204" pitchFamily="34" charset="0"/>
                <a:ea typeface="微软雅黑" panose="020B0503020204020204" pitchFamily="34" charset="-122"/>
                <a:sym typeface="Arial" panose="020B0604020202020204" pitchFamily="34" charset="0"/>
              </a:rPr>
              <a:t>, &amp; </a:t>
            </a:r>
            <a:r>
              <a:rPr lang="zh-CN" altLang="en-US">
                <a:latin typeface="Arial" panose="020B0604020202020204" pitchFamily="34" charset="0"/>
                <a:ea typeface="微软雅黑" panose="020B0503020204020204" pitchFamily="34" charset="-122"/>
                <a:sym typeface="Arial" panose="020B0604020202020204" pitchFamily="34" charset="0"/>
              </a:rPr>
              <a:t>黄杰</a:t>
            </a:r>
            <a:r>
              <a:rPr lang="en-US" altLang="zh-CN">
                <a:latin typeface="Arial" panose="020B0604020202020204" pitchFamily="34" charset="0"/>
                <a:ea typeface="微软雅黑" panose="020B0503020204020204" pitchFamily="34" charset="-122"/>
                <a:sym typeface="Arial" panose="020B0604020202020204" pitchFamily="34" charset="0"/>
              </a:rPr>
              <a:t>. (2022). </a:t>
            </a:r>
            <a:r>
              <a:rPr lang="zh-CN" altLang="en-US">
                <a:latin typeface="Arial" panose="020B0604020202020204" pitchFamily="34" charset="0"/>
                <a:ea typeface="微软雅黑" panose="020B0503020204020204" pitchFamily="34" charset="-122"/>
                <a:sym typeface="Arial" panose="020B0604020202020204" pitchFamily="34" charset="0"/>
              </a:rPr>
              <a:t>智能航运技术标准化的挑战与对策</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航运经济研究</a:t>
            </a:r>
            <a:r>
              <a:rPr lang="en-US" altLang="zh-CN">
                <a:latin typeface="Arial" panose="020B0604020202020204" pitchFamily="34" charset="0"/>
                <a:ea typeface="微软雅黑" panose="020B0503020204020204" pitchFamily="34" charset="-122"/>
                <a:sym typeface="Arial" panose="020B0604020202020204" pitchFamily="34" charset="0"/>
              </a:rPr>
              <a:t>, 34(1), 45-52.</a:t>
            </a:r>
          </a:p>
        </p:txBody>
      </p:sp>
      <p:sp>
        <p:nvSpPr>
          <p:cNvPr id="35" name="文本框 34">
            <a:extLst>
              <a:ext uri="{FF2B5EF4-FFF2-40B4-BE49-F238E27FC236}">
                <a16:creationId xmlns:a16="http://schemas.microsoft.com/office/drawing/2014/main" id="{7C581EC1-ACF5-3C89-3BE9-651E2BA85AB0}"/>
              </a:ext>
            </a:extLst>
          </p:cNvPr>
          <p:cNvSpPr txBox="1"/>
          <p:nvPr/>
        </p:nvSpPr>
        <p:spPr>
          <a:xfrm>
            <a:off x="1573137" y="5235072"/>
            <a:ext cx="4294262" cy="63331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sz="1400">
                <a:solidFill>
                  <a:schemeClr val="bg2"/>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en-US" altLang="zh-CN">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[5]</a:t>
            </a:r>
            <a:r>
              <a:rPr lang="zh-CN" altLang="en-US">
                <a:latin typeface="Arial" panose="020B0604020202020204" pitchFamily="34" charset="0"/>
                <a:ea typeface="微软雅黑" panose="020B0503020204020204" pitchFamily="34" charset="-122"/>
                <a:sym typeface="Arial" panose="020B0604020202020204" pitchFamily="34" charset="0"/>
              </a:rPr>
              <a:t>史密斯</a:t>
            </a:r>
            <a:r>
              <a:rPr lang="en-US" altLang="zh-CN">
                <a:latin typeface="Arial" panose="020B0604020202020204" pitchFamily="34" charset="0"/>
                <a:ea typeface="微软雅黑" panose="020B0503020204020204" pitchFamily="34" charset="-122"/>
                <a:sym typeface="Arial" panose="020B0604020202020204" pitchFamily="34" charset="0"/>
              </a:rPr>
              <a:t>, J. (2021). </a:t>
            </a:r>
            <a:r>
              <a:rPr lang="zh-CN" altLang="en-US">
                <a:latin typeface="Arial" panose="020B0604020202020204" pitchFamily="34" charset="0"/>
                <a:ea typeface="微软雅黑" panose="020B0503020204020204" pitchFamily="34" charset="-122"/>
                <a:sym typeface="Arial" panose="020B0604020202020204" pitchFamily="34" charset="0"/>
              </a:rPr>
              <a:t>网络安全在智能航运中的应用</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国际海事安全杂志</a:t>
            </a:r>
            <a:r>
              <a:rPr lang="en-US" altLang="zh-CN">
                <a:latin typeface="Arial" panose="020B0604020202020204" pitchFamily="34" charset="0"/>
                <a:ea typeface="微软雅黑" panose="020B0503020204020204" pitchFamily="34" charset="-122"/>
                <a:sym typeface="Arial" panose="020B0604020202020204" pitchFamily="34" charset="0"/>
              </a:rPr>
              <a:t>, 33(3), 210-218.</a:t>
            </a:r>
          </a:p>
        </p:txBody>
      </p:sp>
      <p:cxnSp>
        <p:nvCxnSpPr>
          <p:cNvPr id="37" name="直接连接符 36">
            <a:extLst>
              <a:ext uri="{FF2B5EF4-FFF2-40B4-BE49-F238E27FC236}">
                <a16:creationId xmlns:a16="http://schemas.microsoft.com/office/drawing/2014/main" id="{296074C9-1C6E-818F-1393-2550EE0FFCDA}"/>
              </a:ext>
            </a:extLst>
          </p:cNvPr>
          <p:cNvCxnSpPr>
            <a:cxnSpLocks/>
          </p:cNvCxnSpPr>
          <p:nvPr/>
        </p:nvCxnSpPr>
        <p:spPr>
          <a:xfrm>
            <a:off x="1573137" y="2569628"/>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3D151DD-A7D9-A60A-901A-C823A6842C33}"/>
              </a:ext>
            </a:extLst>
          </p:cNvPr>
          <p:cNvCxnSpPr>
            <a:cxnSpLocks/>
          </p:cNvCxnSpPr>
          <p:nvPr/>
        </p:nvCxnSpPr>
        <p:spPr>
          <a:xfrm>
            <a:off x="1573137" y="3410258"/>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7809814-4DC2-2B06-EC27-9FEE26900166}"/>
              </a:ext>
            </a:extLst>
          </p:cNvPr>
          <p:cNvCxnSpPr>
            <a:cxnSpLocks/>
          </p:cNvCxnSpPr>
          <p:nvPr/>
        </p:nvCxnSpPr>
        <p:spPr>
          <a:xfrm>
            <a:off x="1573137" y="4250888"/>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8A07CB2-444E-8400-EB6C-21ED48EF650E}"/>
              </a:ext>
            </a:extLst>
          </p:cNvPr>
          <p:cNvCxnSpPr>
            <a:cxnSpLocks/>
          </p:cNvCxnSpPr>
          <p:nvPr/>
        </p:nvCxnSpPr>
        <p:spPr>
          <a:xfrm>
            <a:off x="1573137" y="5091518"/>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7819084-2A10-7EA8-676C-8F7EFC9F7C7C}"/>
              </a:ext>
            </a:extLst>
          </p:cNvPr>
          <p:cNvCxnSpPr>
            <a:cxnSpLocks/>
          </p:cNvCxnSpPr>
          <p:nvPr/>
        </p:nvCxnSpPr>
        <p:spPr>
          <a:xfrm>
            <a:off x="1573137" y="5932143"/>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1E96AB62-E56C-C698-807B-D3F829B4B282}"/>
              </a:ext>
            </a:extLst>
          </p:cNvPr>
          <p:cNvSpPr txBox="1"/>
          <p:nvPr/>
        </p:nvSpPr>
        <p:spPr>
          <a:xfrm>
            <a:off x="6438116" y="1872552"/>
            <a:ext cx="4294262" cy="63331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sz="1400">
                <a:solidFill>
                  <a:schemeClr val="bg2"/>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en-US" altLang="zh-CN">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[6]</a:t>
            </a:r>
            <a:r>
              <a:rPr lang="zh-CN" altLang="en-US">
                <a:latin typeface="Arial" panose="020B0604020202020204" pitchFamily="34" charset="0"/>
                <a:ea typeface="微软雅黑" panose="020B0503020204020204" pitchFamily="34" charset="-122"/>
                <a:sym typeface="Arial" panose="020B0604020202020204" pitchFamily="34" charset="0"/>
              </a:rPr>
              <a:t>李四</a:t>
            </a:r>
            <a:r>
              <a:rPr lang="en-US" altLang="zh-CN">
                <a:latin typeface="Arial" panose="020B0604020202020204" pitchFamily="34" charset="0"/>
                <a:ea typeface="微软雅黑" panose="020B0503020204020204" pitchFamily="34" charset="-122"/>
                <a:sym typeface="Arial" panose="020B0604020202020204" pitchFamily="34" charset="0"/>
              </a:rPr>
              <a:t>, &amp; </a:t>
            </a:r>
            <a:r>
              <a:rPr lang="zh-CN" altLang="en-US">
                <a:latin typeface="Arial" panose="020B0604020202020204" pitchFamily="34" charset="0"/>
                <a:ea typeface="微软雅黑" panose="020B0503020204020204" pitchFamily="34" charset="-122"/>
                <a:sym typeface="Arial" panose="020B0604020202020204" pitchFamily="34" charset="0"/>
              </a:rPr>
              <a:t>王五</a:t>
            </a:r>
            <a:r>
              <a:rPr lang="en-US" altLang="zh-CN">
                <a:latin typeface="Arial" panose="020B0604020202020204" pitchFamily="34" charset="0"/>
                <a:ea typeface="微软雅黑" panose="020B0503020204020204" pitchFamily="34" charset="-122"/>
                <a:sym typeface="Arial" panose="020B0604020202020204" pitchFamily="34" charset="0"/>
              </a:rPr>
              <a:t>. (2023). </a:t>
            </a:r>
            <a:r>
              <a:rPr lang="zh-CN" altLang="en-US">
                <a:latin typeface="Arial" panose="020B0604020202020204" pitchFamily="34" charset="0"/>
                <a:ea typeface="微软雅黑" panose="020B0503020204020204" pitchFamily="34" charset="-122"/>
                <a:sym typeface="Arial" panose="020B0604020202020204" pitchFamily="34" charset="0"/>
              </a:rPr>
              <a:t>智能航运法规的国际协调研究</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国际航运法律与政策</a:t>
            </a:r>
            <a:r>
              <a:rPr lang="en-US" altLang="zh-CN">
                <a:latin typeface="Arial" panose="020B0604020202020204" pitchFamily="34" charset="0"/>
                <a:ea typeface="微软雅黑" panose="020B0503020204020204" pitchFamily="34" charset="-122"/>
                <a:sym typeface="Arial" panose="020B0604020202020204" pitchFamily="34" charset="0"/>
              </a:rPr>
              <a:t>, 11(2), 75-89.</a:t>
            </a:r>
          </a:p>
        </p:txBody>
      </p:sp>
      <p:sp>
        <p:nvSpPr>
          <p:cNvPr id="45" name="文本框 44">
            <a:extLst>
              <a:ext uri="{FF2B5EF4-FFF2-40B4-BE49-F238E27FC236}">
                <a16:creationId xmlns:a16="http://schemas.microsoft.com/office/drawing/2014/main" id="{34B41318-6208-C4BE-9339-823ACAC7146F}"/>
              </a:ext>
            </a:extLst>
          </p:cNvPr>
          <p:cNvSpPr txBox="1"/>
          <p:nvPr/>
        </p:nvSpPr>
        <p:spPr>
          <a:xfrm>
            <a:off x="6438116" y="2713182"/>
            <a:ext cx="4406528" cy="63331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sz="1400">
                <a:solidFill>
                  <a:schemeClr val="bg2"/>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en-US" altLang="zh-CN">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[7]</a:t>
            </a:r>
            <a:r>
              <a:rPr lang="zh-CN" altLang="en-US">
                <a:latin typeface="Arial" panose="020B0604020202020204" pitchFamily="34" charset="0"/>
                <a:ea typeface="微软雅黑" panose="020B0503020204020204" pitchFamily="34" charset="-122"/>
                <a:sym typeface="Arial" panose="020B0604020202020204" pitchFamily="34" charset="0"/>
              </a:rPr>
              <a:t>赵晓明</a:t>
            </a:r>
            <a:r>
              <a:rPr lang="en-US" altLang="zh-CN">
                <a:latin typeface="Arial" panose="020B0604020202020204" pitchFamily="34" charset="0"/>
                <a:ea typeface="微软雅黑" panose="020B0503020204020204" pitchFamily="34" charset="-122"/>
                <a:sym typeface="Arial" panose="020B0604020202020204" pitchFamily="34" charset="0"/>
              </a:rPr>
              <a:t>. (2021). </a:t>
            </a:r>
            <a:r>
              <a:rPr lang="zh-CN" altLang="en-US">
                <a:latin typeface="Arial" panose="020B0604020202020204" pitchFamily="34" charset="0"/>
                <a:ea typeface="微软雅黑" panose="020B0503020204020204" pitchFamily="34" charset="-122"/>
                <a:sym typeface="Arial" panose="020B0604020202020204" pitchFamily="34" charset="0"/>
              </a:rPr>
              <a:t>智能航运系统中的物联网技术应用</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航运与物流技术</a:t>
            </a:r>
            <a:r>
              <a:rPr lang="en-US" altLang="zh-CN">
                <a:latin typeface="Arial" panose="020B0604020202020204" pitchFamily="34" charset="0"/>
                <a:ea typeface="微软雅黑" panose="020B0503020204020204" pitchFamily="34" charset="-122"/>
                <a:sym typeface="Arial" panose="020B0604020202020204" pitchFamily="34" charset="0"/>
              </a:rPr>
              <a:t>, 29(5), 34-40.</a:t>
            </a:r>
          </a:p>
        </p:txBody>
      </p:sp>
      <p:sp>
        <p:nvSpPr>
          <p:cNvPr id="46" name="文本框 45">
            <a:extLst>
              <a:ext uri="{FF2B5EF4-FFF2-40B4-BE49-F238E27FC236}">
                <a16:creationId xmlns:a16="http://schemas.microsoft.com/office/drawing/2014/main" id="{55A42D0D-2B63-1E48-C476-EFB9D63CC277}"/>
              </a:ext>
            </a:extLst>
          </p:cNvPr>
          <p:cNvSpPr txBox="1"/>
          <p:nvPr/>
        </p:nvSpPr>
        <p:spPr>
          <a:xfrm>
            <a:off x="6438116" y="3553812"/>
            <a:ext cx="4294262" cy="63331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sz="1400">
                <a:solidFill>
                  <a:schemeClr val="bg2"/>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en-US" altLang="zh-CN">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[8]</a:t>
            </a:r>
            <a:r>
              <a:rPr lang="zh-CN" altLang="en-US">
                <a:latin typeface="Arial" panose="020B0604020202020204" pitchFamily="34" charset="0"/>
                <a:ea typeface="微软雅黑" panose="020B0503020204020204" pitchFamily="34" charset="-122"/>
                <a:sym typeface="Arial" panose="020B0604020202020204" pitchFamily="34" charset="0"/>
              </a:rPr>
              <a:t>王丽丽</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陈伟</a:t>
            </a:r>
            <a:r>
              <a:rPr lang="en-US" altLang="zh-CN">
                <a:latin typeface="Arial" panose="020B0604020202020204" pitchFamily="34" charset="0"/>
                <a:ea typeface="微软雅黑" panose="020B0503020204020204" pitchFamily="34" charset="-122"/>
                <a:sym typeface="Arial" panose="020B0604020202020204" pitchFamily="34" charset="0"/>
              </a:rPr>
              <a:t>, &amp; </a:t>
            </a:r>
            <a:r>
              <a:rPr lang="zh-CN" altLang="en-US">
                <a:latin typeface="Arial" panose="020B0604020202020204" pitchFamily="34" charset="0"/>
                <a:ea typeface="微软雅黑" panose="020B0503020204020204" pitchFamily="34" charset="-122"/>
                <a:sym typeface="Arial" panose="020B0604020202020204" pitchFamily="34" charset="0"/>
              </a:rPr>
              <a:t>吴强</a:t>
            </a:r>
            <a:r>
              <a:rPr lang="en-US" altLang="zh-CN">
                <a:latin typeface="Arial" panose="020B0604020202020204" pitchFamily="34" charset="0"/>
                <a:ea typeface="微软雅黑" panose="020B0503020204020204" pitchFamily="34" charset="-122"/>
                <a:sym typeface="Arial" panose="020B0604020202020204" pitchFamily="34" charset="0"/>
              </a:rPr>
              <a:t>. (2020). </a:t>
            </a:r>
            <a:r>
              <a:rPr lang="zh-CN" altLang="en-US">
                <a:latin typeface="Arial" panose="020B0604020202020204" pitchFamily="34" charset="0"/>
                <a:ea typeface="微软雅黑" panose="020B0503020204020204" pitchFamily="34" charset="-122"/>
                <a:sym typeface="Arial" panose="020B0604020202020204" pitchFamily="34" charset="0"/>
              </a:rPr>
              <a:t>智能航运对海事安全的影响分析</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海洋开发与管理</a:t>
            </a:r>
            <a:r>
              <a:rPr lang="en-US" altLang="zh-CN">
                <a:latin typeface="Arial" panose="020B0604020202020204" pitchFamily="34" charset="0"/>
                <a:ea typeface="微软雅黑" panose="020B0503020204020204" pitchFamily="34" charset="-122"/>
                <a:sym typeface="Arial" panose="020B0604020202020204" pitchFamily="34" charset="0"/>
              </a:rPr>
              <a:t>, 37(2), 67-74.</a:t>
            </a:r>
          </a:p>
        </p:txBody>
      </p:sp>
      <p:sp>
        <p:nvSpPr>
          <p:cNvPr id="47" name="文本框 46">
            <a:extLst>
              <a:ext uri="{FF2B5EF4-FFF2-40B4-BE49-F238E27FC236}">
                <a16:creationId xmlns:a16="http://schemas.microsoft.com/office/drawing/2014/main" id="{09772717-F5F0-1AA0-125B-03949BAB9F9E}"/>
              </a:ext>
            </a:extLst>
          </p:cNvPr>
          <p:cNvSpPr txBox="1"/>
          <p:nvPr/>
        </p:nvSpPr>
        <p:spPr>
          <a:xfrm>
            <a:off x="6438116" y="4394442"/>
            <a:ext cx="4380913" cy="63331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sz="1400">
                <a:solidFill>
                  <a:schemeClr val="bg2"/>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en-US" altLang="zh-CN">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[9]</a:t>
            </a:r>
            <a:r>
              <a:rPr lang="zh-CN" altLang="en-US">
                <a:latin typeface="Arial" panose="020B0604020202020204" pitchFamily="34" charset="0"/>
                <a:ea typeface="微软雅黑" panose="020B0503020204020204" pitchFamily="34" charset="-122"/>
                <a:sym typeface="Arial" panose="020B0604020202020204" pitchFamily="34" charset="0"/>
              </a:rPr>
              <a:t>郑晓芸</a:t>
            </a:r>
            <a:r>
              <a:rPr lang="en-US" altLang="zh-CN">
                <a:latin typeface="Arial" panose="020B0604020202020204" pitchFamily="34" charset="0"/>
                <a:ea typeface="微软雅黑" panose="020B0503020204020204" pitchFamily="34" charset="-122"/>
                <a:sym typeface="Arial" panose="020B0604020202020204" pitchFamily="34" charset="0"/>
              </a:rPr>
              <a:t>, &amp; </a:t>
            </a:r>
            <a:r>
              <a:rPr lang="zh-CN" altLang="en-US">
                <a:latin typeface="Arial" panose="020B0604020202020204" pitchFamily="34" charset="0"/>
                <a:ea typeface="微软雅黑" panose="020B0503020204020204" pitchFamily="34" charset="-122"/>
                <a:sym typeface="Arial" panose="020B0604020202020204" pitchFamily="34" charset="0"/>
              </a:rPr>
              <a:t>刘思远</a:t>
            </a:r>
            <a:r>
              <a:rPr lang="en-US" altLang="zh-CN">
                <a:latin typeface="Arial" panose="020B0604020202020204" pitchFamily="34" charset="0"/>
                <a:ea typeface="微软雅黑" panose="020B0503020204020204" pitchFamily="34" charset="-122"/>
                <a:sym typeface="Arial" panose="020B0604020202020204" pitchFamily="34" charset="0"/>
              </a:rPr>
              <a:t>. (2019). </a:t>
            </a:r>
            <a:r>
              <a:rPr lang="zh-CN" altLang="en-US">
                <a:latin typeface="Arial" panose="020B0604020202020204" pitchFamily="34" charset="0"/>
                <a:ea typeface="微软雅黑" panose="020B0503020204020204" pitchFamily="34" charset="-122"/>
                <a:sym typeface="Arial" panose="020B0604020202020204" pitchFamily="34" charset="0"/>
              </a:rPr>
              <a:t>智能航运技术在货物追踪管理中的应用</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物流工程与管理</a:t>
            </a:r>
            <a:r>
              <a:rPr lang="en-US" altLang="zh-CN">
                <a:latin typeface="Arial" panose="020B0604020202020204" pitchFamily="34" charset="0"/>
                <a:ea typeface="微软雅黑" panose="020B0503020204020204" pitchFamily="34" charset="-122"/>
                <a:sym typeface="Arial" panose="020B0604020202020204" pitchFamily="34" charset="0"/>
              </a:rPr>
              <a:t>, 41(11), 112-118</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文本框 47">
            <a:extLst>
              <a:ext uri="{FF2B5EF4-FFF2-40B4-BE49-F238E27FC236}">
                <a16:creationId xmlns:a16="http://schemas.microsoft.com/office/drawing/2014/main" id="{5AB5350A-312E-1906-C4EB-D6151EFF0B11}"/>
              </a:ext>
            </a:extLst>
          </p:cNvPr>
          <p:cNvSpPr txBox="1"/>
          <p:nvPr/>
        </p:nvSpPr>
        <p:spPr>
          <a:xfrm>
            <a:off x="6438116" y="5235072"/>
            <a:ext cx="4294262" cy="63331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sz="1400">
                <a:solidFill>
                  <a:schemeClr val="bg2"/>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en-US" altLang="zh-CN">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[10]</a:t>
            </a:r>
            <a:r>
              <a:rPr lang="zh-CN" altLang="en-US">
                <a:latin typeface="Arial" panose="020B0604020202020204" pitchFamily="34" charset="0"/>
                <a:ea typeface="微软雅黑" panose="020B0503020204020204" pitchFamily="34" charset="-122"/>
                <a:sym typeface="Arial" panose="020B0604020202020204" pitchFamily="34" charset="0"/>
              </a:rPr>
              <a:t>张建华</a:t>
            </a:r>
            <a:r>
              <a:rPr lang="en-US" altLang="zh-CN">
                <a:latin typeface="Arial" panose="020B0604020202020204" pitchFamily="34" charset="0"/>
                <a:ea typeface="微软雅黑" panose="020B0503020204020204" pitchFamily="34" charset="-122"/>
                <a:sym typeface="Arial" panose="020B0604020202020204" pitchFamily="34" charset="0"/>
              </a:rPr>
              <a:t>, &amp; </a:t>
            </a:r>
            <a:r>
              <a:rPr lang="zh-CN" altLang="en-US">
                <a:latin typeface="Arial" panose="020B0604020202020204" pitchFamily="34" charset="0"/>
                <a:ea typeface="微软雅黑" panose="020B0503020204020204" pitchFamily="34" charset="-122"/>
                <a:sym typeface="Arial" panose="020B0604020202020204" pitchFamily="34" charset="0"/>
              </a:rPr>
              <a:t>李红梅</a:t>
            </a:r>
            <a:r>
              <a:rPr lang="en-US" altLang="zh-CN">
                <a:latin typeface="Arial" panose="020B0604020202020204" pitchFamily="34" charset="0"/>
                <a:ea typeface="微软雅黑" panose="020B0503020204020204" pitchFamily="34" charset="-122"/>
                <a:sym typeface="Arial" panose="020B0604020202020204" pitchFamily="34" charset="0"/>
              </a:rPr>
              <a:t>. (2022). </a:t>
            </a:r>
            <a:r>
              <a:rPr lang="zh-CN" altLang="en-US">
                <a:latin typeface="Arial" panose="020B0604020202020204" pitchFamily="34" charset="0"/>
                <a:ea typeface="微软雅黑" panose="020B0503020204020204" pitchFamily="34" charset="-122"/>
                <a:sym typeface="Arial" panose="020B0604020202020204" pitchFamily="34" charset="0"/>
              </a:rPr>
              <a:t>智能航运人才培养的策略研究</a:t>
            </a:r>
            <a:r>
              <a:rPr lang="en-US" altLang="zh-CN">
                <a:latin typeface="Arial" panose="020B0604020202020204" pitchFamily="34" charset="0"/>
                <a:ea typeface="微软雅黑" panose="020B0503020204020204" pitchFamily="34" charset="-122"/>
                <a:sym typeface="Arial" panose="020B0604020202020204" pitchFamily="34" charset="0"/>
              </a:rPr>
              <a:t>. </a:t>
            </a:r>
            <a:r>
              <a:rPr lang="zh-CN" altLang="en-US">
                <a:latin typeface="Arial" panose="020B0604020202020204" pitchFamily="34" charset="0"/>
                <a:ea typeface="微软雅黑" panose="020B0503020204020204" pitchFamily="34" charset="-122"/>
                <a:sym typeface="Arial" panose="020B0604020202020204" pitchFamily="34" charset="0"/>
              </a:rPr>
              <a:t>高等航海教育</a:t>
            </a:r>
            <a:r>
              <a:rPr lang="en-US" altLang="zh-CN">
                <a:latin typeface="Arial" panose="020B0604020202020204" pitchFamily="34" charset="0"/>
                <a:ea typeface="微软雅黑" panose="020B0503020204020204" pitchFamily="34" charset="-122"/>
                <a:sym typeface="Arial" panose="020B0604020202020204" pitchFamily="34" charset="0"/>
              </a:rPr>
              <a:t>, 35(4), 88-94.</a:t>
            </a:r>
          </a:p>
        </p:txBody>
      </p:sp>
      <p:cxnSp>
        <p:nvCxnSpPr>
          <p:cNvPr id="49" name="直接连接符 48">
            <a:extLst>
              <a:ext uri="{FF2B5EF4-FFF2-40B4-BE49-F238E27FC236}">
                <a16:creationId xmlns:a16="http://schemas.microsoft.com/office/drawing/2014/main" id="{032F928E-9244-EA5E-F12C-F95E3850C737}"/>
              </a:ext>
            </a:extLst>
          </p:cNvPr>
          <p:cNvCxnSpPr>
            <a:cxnSpLocks/>
          </p:cNvCxnSpPr>
          <p:nvPr/>
        </p:nvCxnSpPr>
        <p:spPr>
          <a:xfrm>
            <a:off x="6438116" y="2569628"/>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EC518BB-67DA-B8A8-C8D3-2331DBB20855}"/>
              </a:ext>
            </a:extLst>
          </p:cNvPr>
          <p:cNvCxnSpPr>
            <a:cxnSpLocks/>
          </p:cNvCxnSpPr>
          <p:nvPr/>
        </p:nvCxnSpPr>
        <p:spPr>
          <a:xfrm>
            <a:off x="6438116" y="3410258"/>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B245374-989E-B0A8-6919-974D36A5F1F9}"/>
              </a:ext>
            </a:extLst>
          </p:cNvPr>
          <p:cNvCxnSpPr>
            <a:cxnSpLocks/>
          </p:cNvCxnSpPr>
          <p:nvPr/>
        </p:nvCxnSpPr>
        <p:spPr>
          <a:xfrm>
            <a:off x="6438116" y="4250888"/>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FAFD446-8331-41F6-4D81-FB5E9AF3D500}"/>
              </a:ext>
            </a:extLst>
          </p:cNvPr>
          <p:cNvCxnSpPr>
            <a:cxnSpLocks/>
          </p:cNvCxnSpPr>
          <p:nvPr/>
        </p:nvCxnSpPr>
        <p:spPr>
          <a:xfrm>
            <a:off x="6438116" y="5091518"/>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C56ED69-D476-FF6A-D44C-4B1CC90BA4EF}"/>
              </a:ext>
            </a:extLst>
          </p:cNvPr>
          <p:cNvCxnSpPr>
            <a:cxnSpLocks/>
          </p:cNvCxnSpPr>
          <p:nvPr/>
        </p:nvCxnSpPr>
        <p:spPr>
          <a:xfrm>
            <a:off x="6438116" y="5932143"/>
            <a:ext cx="4294262"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103CD3F-8C8E-8553-5F27-0958BA40CA99}"/>
              </a:ext>
            </a:extLst>
          </p:cNvPr>
          <p:cNvCxnSpPr>
            <a:cxnSpLocks/>
          </p:cNvCxnSpPr>
          <p:nvPr/>
        </p:nvCxnSpPr>
        <p:spPr>
          <a:xfrm>
            <a:off x="1674741" y="2641405"/>
            <a:ext cx="4140049" cy="0"/>
          </a:xfrm>
          <a:prstGeom prst="line">
            <a:avLst/>
          </a:prstGeom>
          <a:noFill/>
          <a:ln w="12700">
            <a:gradFill flip="none" rotWithShape="1">
              <a:gsLst>
                <a:gs pos="0">
                  <a:schemeClr val="accent3">
                    <a:alpha val="20000"/>
                  </a:schemeClr>
                </a:gs>
                <a:gs pos="100000">
                  <a:schemeClr val="accent1">
                    <a:alpha val="20000"/>
                  </a:schemeClr>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67" name="直接连接符 66">
            <a:extLst>
              <a:ext uri="{FF2B5EF4-FFF2-40B4-BE49-F238E27FC236}">
                <a16:creationId xmlns:a16="http://schemas.microsoft.com/office/drawing/2014/main" id="{AE9FAC0F-F01D-5672-9752-2C7FAB6DBD9A}"/>
              </a:ext>
            </a:extLst>
          </p:cNvPr>
          <p:cNvCxnSpPr>
            <a:cxnSpLocks/>
          </p:cNvCxnSpPr>
          <p:nvPr/>
        </p:nvCxnSpPr>
        <p:spPr>
          <a:xfrm>
            <a:off x="1674741" y="3482035"/>
            <a:ext cx="4140049" cy="0"/>
          </a:xfrm>
          <a:prstGeom prst="line">
            <a:avLst/>
          </a:prstGeom>
          <a:noFill/>
          <a:ln w="12700">
            <a:gradFill flip="none" rotWithShape="1">
              <a:gsLst>
                <a:gs pos="0">
                  <a:schemeClr val="accent3">
                    <a:alpha val="20000"/>
                  </a:schemeClr>
                </a:gs>
                <a:gs pos="100000">
                  <a:schemeClr val="accent1">
                    <a:alpha val="20000"/>
                  </a:schemeClr>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68" name="直接连接符 67">
            <a:extLst>
              <a:ext uri="{FF2B5EF4-FFF2-40B4-BE49-F238E27FC236}">
                <a16:creationId xmlns:a16="http://schemas.microsoft.com/office/drawing/2014/main" id="{230FC03A-6FBE-FDAF-91DA-E488A8F3BD6F}"/>
              </a:ext>
            </a:extLst>
          </p:cNvPr>
          <p:cNvCxnSpPr>
            <a:cxnSpLocks/>
          </p:cNvCxnSpPr>
          <p:nvPr/>
        </p:nvCxnSpPr>
        <p:spPr>
          <a:xfrm>
            <a:off x="1674741" y="4322665"/>
            <a:ext cx="4140049" cy="0"/>
          </a:xfrm>
          <a:prstGeom prst="line">
            <a:avLst/>
          </a:prstGeom>
          <a:noFill/>
          <a:ln w="12700">
            <a:gradFill flip="none" rotWithShape="1">
              <a:gsLst>
                <a:gs pos="0">
                  <a:schemeClr val="accent3">
                    <a:alpha val="20000"/>
                  </a:schemeClr>
                </a:gs>
                <a:gs pos="100000">
                  <a:schemeClr val="accent1">
                    <a:alpha val="20000"/>
                  </a:schemeClr>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69" name="直接连接符 68">
            <a:extLst>
              <a:ext uri="{FF2B5EF4-FFF2-40B4-BE49-F238E27FC236}">
                <a16:creationId xmlns:a16="http://schemas.microsoft.com/office/drawing/2014/main" id="{9CA37171-4623-60B0-9475-70CFE5D5FF83}"/>
              </a:ext>
            </a:extLst>
          </p:cNvPr>
          <p:cNvCxnSpPr>
            <a:cxnSpLocks/>
          </p:cNvCxnSpPr>
          <p:nvPr/>
        </p:nvCxnSpPr>
        <p:spPr>
          <a:xfrm>
            <a:off x="1674741" y="5163295"/>
            <a:ext cx="4140049" cy="0"/>
          </a:xfrm>
          <a:prstGeom prst="line">
            <a:avLst/>
          </a:prstGeom>
          <a:noFill/>
          <a:ln w="12700">
            <a:gradFill flip="none" rotWithShape="1">
              <a:gsLst>
                <a:gs pos="0">
                  <a:schemeClr val="accent3">
                    <a:alpha val="20000"/>
                  </a:schemeClr>
                </a:gs>
                <a:gs pos="100000">
                  <a:schemeClr val="accent1">
                    <a:alpha val="20000"/>
                  </a:schemeClr>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70" name="直接连接符 69">
            <a:extLst>
              <a:ext uri="{FF2B5EF4-FFF2-40B4-BE49-F238E27FC236}">
                <a16:creationId xmlns:a16="http://schemas.microsoft.com/office/drawing/2014/main" id="{0E352B42-5183-4DC3-7E00-EE756A65D8D3}"/>
              </a:ext>
            </a:extLst>
          </p:cNvPr>
          <p:cNvCxnSpPr>
            <a:cxnSpLocks/>
          </p:cNvCxnSpPr>
          <p:nvPr/>
        </p:nvCxnSpPr>
        <p:spPr>
          <a:xfrm>
            <a:off x="6539720" y="2641405"/>
            <a:ext cx="4140049" cy="0"/>
          </a:xfrm>
          <a:prstGeom prst="line">
            <a:avLst/>
          </a:prstGeom>
          <a:noFill/>
          <a:ln w="12700">
            <a:gradFill flip="none" rotWithShape="1">
              <a:gsLst>
                <a:gs pos="0">
                  <a:schemeClr val="accent3">
                    <a:alpha val="20000"/>
                  </a:schemeClr>
                </a:gs>
                <a:gs pos="100000">
                  <a:schemeClr val="accent1">
                    <a:alpha val="20000"/>
                  </a:schemeClr>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71" name="直接连接符 70">
            <a:extLst>
              <a:ext uri="{FF2B5EF4-FFF2-40B4-BE49-F238E27FC236}">
                <a16:creationId xmlns:a16="http://schemas.microsoft.com/office/drawing/2014/main" id="{E0977D26-98ED-7481-070B-2E9EF83744A3}"/>
              </a:ext>
            </a:extLst>
          </p:cNvPr>
          <p:cNvCxnSpPr>
            <a:cxnSpLocks/>
          </p:cNvCxnSpPr>
          <p:nvPr/>
        </p:nvCxnSpPr>
        <p:spPr>
          <a:xfrm>
            <a:off x="6539720" y="3482035"/>
            <a:ext cx="4140049" cy="0"/>
          </a:xfrm>
          <a:prstGeom prst="line">
            <a:avLst/>
          </a:prstGeom>
          <a:noFill/>
          <a:ln w="12700">
            <a:gradFill flip="none" rotWithShape="1">
              <a:gsLst>
                <a:gs pos="0">
                  <a:schemeClr val="accent3">
                    <a:alpha val="20000"/>
                  </a:schemeClr>
                </a:gs>
                <a:gs pos="100000">
                  <a:schemeClr val="accent1">
                    <a:alpha val="20000"/>
                  </a:schemeClr>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72" name="直接连接符 71">
            <a:extLst>
              <a:ext uri="{FF2B5EF4-FFF2-40B4-BE49-F238E27FC236}">
                <a16:creationId xmlns:a16="http://schemas.microsoft.com/office/drawing/2014/main" id="{C0949051-A1F2-DA9E-6AF8-79F7BACE9B46}"/>
              </a:ext>
            </a:extLst>
          </p:cNvPr>
          <p:cNvCxnSpPr>
            <a:cxnSpLocks/>
          </p:cNvCxnSpPr>
          <p:nvPr/>
        </p:nvCxnSpPr>
        <p:spPr>
          <a:xfrm>
            <a:off x="6539720" y="4322665"/>
            <a:ext cx="4140049" cy="0"/>
          </a:xfrm>
          <a:prstGeom prst="line">
            <a:avLst/>
          </a:prstGeom>
          <a:noFill/>
          <a:ln w="12700">
            <a:gradFill flip="none" rotWithShape="1">
              <a:gsLst>
                <a:gs pos="0">
                  <a:schemeClr val="accent3">
                    <a:alpha val="20000"/>
                  </a:schemeClr>
                </a:gs>
                <a:gs pos="100000">
                  <a:schemeClr val="accent1">
                    <a:alpha val="20000"/>
                  </a:schemeClr>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73" name="直接连接符 72">
            <a:extLst>
              <a:ext uri="{FF2B5EF4-FFF2-40B4-BE49-F238E27FC236}">
                <a16:creationId xmlns:a16="http://schemas.microsoft.com/office/drawing/2014/main" id="{D54B41E3-FE26-94BB-62B5-5C17BF97C99B}"/>
              </a:ext>
            </a:extLst>
          </p:cNvPr>
          <p:cNvCxnSpPr>
            <a:cxnSpLocks/>
          </p:cNvCxnSpPr>
          <p:nvPr/>
        </p:nvCxnSpPr>
        <p:spPr>
          <a:xfrm>
            <a:off x="6539720" y="5163295"/>
            <a:ext cx="4140049" cy="0"/>
          </a:xfrm>
          <a:prstGeom prst="line">
            <a:avLst/>
          </a:prstGeom>
          <a:noFill/>
          <a:ln w="12700">
            <a:gradFill flip="none" rotWithShape="1">
              <a:gsLst>
                <a:gs pos="0">
                  <a:schemeClr val="accent3">
                    <a:alpha val="20000"/>
                  </a:schemeClr>
                </a:gs>
                <a:gs pos="100000">
                  <a:schemeClr val="accent1">
                    <a:alpha val="20000"/>
                  </a:schemeClr>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grpSp>
        <p:nvGrpSpPr>
          <p:cNvPr id="74" name="组合 73">
            <a:extLst>
              <a:ext uri="{FF2B5EF4-FFF2-40B4-BE49-F238E27FC236}">
                <a16:creationId xmlns:a16="http://schemas.microsoft.com/office/drawing/2014/main" id="{C2B8E07E-13F9-8DE2-7365-263DC23A1367}"/>
              </a:ext>
            </a:extLst>
          </p:cNvPr>
          <p:cNvGrpSpPr/>
          <p:nvPr/>
        </p:nvGrpSpPr>
        <p:grpSpPr>
          <a:xfrm>
            <a:off x="5335267" y="1489060"/>
            <a:ext cx="2179129" cy="7222250"/>
            <a:chOff x="5315410" y="949008"/>
            <a:chExt cx="2236009" cy="7084649"/>
          </a:xfrm>
        </p:grpSpPr>
        <p:sp>
          <p:nvSpPr>
            <p:cNvPr id="75" name="矩形 74">
              <a:extLst>
                <a:ext uri="{FF2B5EF4-FFF2-40B4-BE49-F238E27FC236}">
                  <a16:creationId xmlns:a16="http://schemas.microsoft.com/office/drawing/2014/main" id="{F9152008-BAC9-5B4D-455A-38B266DF5D69}"/>
                </a:ext>
              </a:extLst>
            </p:cNvPr>
            <p:cNvSpPr/>
            <p:nvPr/>
          </p:nvSpPr>
          <p:spPr>
            <a:xfrm>
              <a:off x="6110718" y="949008"/>
              <a:ext cx="1440701" cy="7084649"/>
            </a:xfrm>
            <a:prstGeom prst="rect">
              <a:avLst/>
            </a:prstGeom>
            <a:gradFill flip="none" rotWithShape="1">
              <a:gsLst>
                <a:gs pos="12000">
                  <a:sysClr val="windowText" lastClr="000000">
                    <a:lumMod val="50000"/>
                    <a:lumOff val="50000"/>
                    <a:alpha val="0"/>
                  </a:sysClr>
                </a:gs>
                <a:gs pos="100000">
                  <a:sysClr val="windowText" lastClr="000000">
                    <a:lumMod val="85000"/>
                    <a:lumOff val="15000"/>
                    <a:alpha val="10000"/>
                  </a:sys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6" name="矩形 75">
              <a:extLst>
                <a:ext uri="{FF2B5EF4-FFF2-40B4-BE49-F238E27FC236}">
                  <a16:creationId xmlns:a16="http://schemas.microsoft.com/office/drawing/2014/main" id="{482208EC-4B9E-95B3-D17B-9D07C315281D}"/>
                </a:ext>
              </a:extLst>
            </p:cNvPr>
            <p:cNvSpPr/>
            <p:nvPr/>
          </p:nvSpPr>
          <p:spPr>
            <a:xfrm>
              <a:off x="5315410" y="949008"/>
              <a:ext cx="806124" cy="7084649"/>
            </a:xfrm>
            <a:prstGeom prst="rect">
              <a:avLst/>
            </a:prstGeom>
            <a:gradFill flip="none" rotWithShape="1">
              <a:gsLst>
                <a:gs pos="12000">
                  <a:sysClr val="windowText" lastClr="000000">
                    <a:lumMod val="50000"/>
                    <a:lumOff val="50000"/>
                    <a:alpha val="0"/>
                  </a:sysClr>
                </a:gs>
                <a:gs pos="100000">
                  <a:sysClr val="windowText" lastClr="000000">
                    <a:lumMod val="85000"/>
                    <a:lumOff val="15000"/>
                    <a:alpha val="1000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extLst>
      <p:ext uri="{BB962C8B-B14F-4D97-AF65-F5344CB8AC3E}">
        <p14:creationId xmlns:p14="http://schemas.microsoft.com/office/powerpoint/2010/main" val="77818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327503A8-66DC-AEBB-AB7C-96538A36A6C8}"/>
              </a:ext>
            </a:extLst>
          </p:cNvPr>
          <p:cNvPicPr>
            <a:picLocks noChangeAspect="1"/>
          </p:cNvPicPr>
          <p:nvPr/>
        </p:nvPicPr>
        <p:blipFill>
          <a:blip r:embed="rId4" cstate="email">
            <a:alphaModFix amt="66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42" name="矩形 41">
            <a:extLst>
              <a:ext uri="{FF2B5EF4-FFF2-40B4-BE49-F238E27FC236}">
                <a16:creationId xmlns:a16="http://schemas.microsoft.com/office/drawing/2014/main" id="{D22CFC8A-922C-05F5-3C54-FF77CBF740BC}"/>
              </a:ext>
            </a:extLst>
          </p:cNvPr>
          <p:cNvSpPr/>
          <p:nvPr/>
        </p:nvSpPr>
        <p:spPr>
          <a:xfrm>
            <a:off x="0" y="4831882"/>
            <a:ext cx="12192000" cy="2026118"/>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0" name="文本框 79">
            <a:extLst>
              <a:ext uri="{FF2B5EF4-FFF2-40B4-BE49-F238E27FC236}">
                <a16:creationId xmlns:a16="http://schemas.microsoft.com/office/drawing/2014/main" id="{49FEDF25-5DD5-C332-0C3C-6CB52C5AB904}"/>
              </a:ext>
            </a:extLst>
          </p:cNvPr>
          <p:cNvSpPr txBox="1"/>
          <p:nvPr/>
        </p:nvSpPr>
        <p:spPr>
          <a:xfrm>
            <a:off x="588995" y="440580"/>
            <a:ext cx="3632129" cy="707886"/>
          </a:xfrm>
          <a:prstGeom prst="rect">
            <a:avLst/>
          </a:prstGeom>
          <a:noFill/>
        </p:spPr>
        <p:txBody>
          <a:bodyPr wrap="square" rtlCol="0">
            <a:spAutoFit/>
          </a:bodyPr>
          <a:lstStyle/>
          <a:p>
            <a:r>
              <a:rPr lang="zh-CN" altLang="en-US" sz="4000">
                <a:solidFill>
                  <a:srgbClr val="345DD3"/>
                </a:solidFill>
                <a:latin typeface="Arial" panose="020B0604020202020204" pitchFamily="34" charset="0"/>
                <a:ea typeface="微软雅黑" panose="020B0503020204020204" pitchFamily="34" charset="-122"/>
                <a:sym typeface="Arial" panose="020B0604020202020204" pitchFamily="34" charset="0"/>
              </a:rPr>
              <a:t>本文贡献</a:t>
            </a:r>
          </a:p>
        </p:txBody>
      </p:sp>
      <p:pic>
        <p:nvPicPr>
          <p:cNvPr id="3" name="图片 2">
            <a:extLst>
              <a:ext uri="{FF2B5EF4-FFF2-40B4-BE49-F238E27FC236}">
                <a16:creationId xmlns:a16="http://schemas.microsoft.com/office/drawing/2014/main" id="{9E6B229C-CC09-1D89-AD42-797E176EF7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2" name="矩形 1">
            <a:extLst>
              <a:ext uri="{FF2B5EF4-FFF2-40B4-BE49-F238E27FC236}">
                <a16:creationId xmlns:a16="http://schemas.microsoft.com/office/drawing/2014/main" id="{4D4DAA7D-0228-DE4A-F232-8EB5DD4DF69F}"/>
              </a:ext>
            </a:extLst>
          </p:cNvPr>
          <p:cNvSpPr/>
          <p:nvPr/>
        </p:nvSpPr>
        <p:spPr>
          <a:xfrm>
            <a:off x="800100" y="1511808"/>
            <a:ext cx="5048249" cy="1312671"/>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357FD987-E902-0723-1B6C-79576CAF0586}"/>
              </a:ext>
            </a:extLst>
          </p:cNvPr>
          <p:cNvSpPr/>
          <p:nvPr/>
        </p:nvSpPr>
        <p:spPr>
          <a:xfrm>
            <a:off x="6343649" y="1511808"/>
            <a:ext cx="5048249" cy="1312671"/>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a:extLst>
              <a:ext uri="{FF2B5EF4-FFF2-40B4-BE49-F238E27FC236}">
                <a16:creationId xmlns:a16="http://schemas.microsoft.com/office/drawing/2014/main" id="{8C35EF11-0157-6E88-AEB4-3323B3BABED5}"/>
              </a:ext>
            </a:extLst>
          </p:cNvPr>
          <p:cNvSpPr/>
          <p:nvPr/>
        </p:nvSpPr>
        <p:spPr>
          <a:xfrm>
            <a:off x="6343649" y="2824478"/>
            <a:ext cx="5048249" cy="3608588"/>
          </a:xfrm>
          <a:prstGeom prst="rect">
            <a:avLst/>
          </a:prstGeom>
          <a:blipFill dpi="0" rotWithShape="1">
            <a:blip r:embed="rId7" cstate="screen">
              <a:extLst>
                <a:ext uri="{BEBA8EAE-BF5A-486C-A8C5-ECC9F3942E4B}">
                  <a14:imgProps xmlns:a14="http://schemas.microsoft.com/office/drawing/2010/main">
                    <a14:imgLayer r:embed="rId8">
                      <a14:imgEffect>
                        <a14:artisticBlur radius="20"/>
                      </a14:imgEffect>
                      <a14:imgEffect>
                        <a14:brightnessContrast/>
                      </a14:imgEffect>
                    </a14:imgLayer>
                  </a14:imgProps>
                </a:ext>
                <a:ext uri="{28A0092B-C50C-407E-A947-70E740481C1C}">
                  <a14:useLocalDpi xmlns:a14="http://schemas.microsoft.com/office/drawing/2010/main"/>
                </a:ext>
              </a:extLst>
            </a:blip>
            <a:srcRect/>
            <a:stretch>
              <a:fillRect/>
            </a:stretch>
          </a:blipFill>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766123E6-9EAE-1E5D-5CE4-67D98E870016}"/>
              </a:ext>
            </a:extLst>
          </p:cNvPr>
          <p:cNvSpPr/>
          <p:nvPr/>
        </p:nvSpPr>
        <p:spPr>
          <a:xfrm>
            <a:off x="800100" y="2824478"/>
            <a:ext cx="5048249" cy="3608587"/>
          </a:xfrm>
          <a:prstGeom prst="rect">
            <a:avLst/>
          </a:prstGeom>
          <a:blipFill dpi="0" rotWithShape="1">
            <a:blip r:embed="rId9" cstate="screen">
              <a:extLst>
                <a:ext uri="{BEBA8EAE-BF5A-486C-A8C5-ECC9F3942E4B}">
                  <a14:imgProps xmlns:a14="http://schemas.microsoft.com/office/drawing/2010/main">
                    <a14:imgLayer r:embed="rId10">
                      <a14:imgEffect>
                        <a14:artisticBlur radius="20"/>
                      </a14:imgEffect>
                      <a14:imgEffect>
                        <a14:brightnessContrast/>
                      </a14:imgEffect>
                    </a14:imgLayer>
                  </a14:imgProps>
                </a:ext>
                <a:ext uri="{28A0092B-C50C-407E-A947-70E740481C1C}">
                  <a14:useLocalDpi xmlns:a14="http://schemas.microsoft.com/office/drawing/2010/main"/>
                </a:ext>
              </a:extLst>
            </a:blip>
            <a:srcRect/>
            <a:stretch>
              <a:fillRect/>
            </a:stretch>
          </a:blipFill>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DD1DC5AE-DF23-59EF-EFB8-AC2B9F2DB708}"/>
              </a:ext>
            </a:extLst>
          </p:cNvPr>
          <p:cNvSpPr txBox="1"/>
          <p:nvPr/>
        </p:nvSpPr>
        <p:spPr>
          <a:xfrm>
            <a:off x="1163353" y="3153661"/>
            <a:ext cx="4321743" cy="2935675"/>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本文对智能航运系统的关键技术进行了全面审视，包括自主航行、航线优化和货物追踪等，揭示了这些技术如何共同作用以提高航运效率和安全性。同时，文章还探讨了智能航运技术在环境保护方面的潜力，特别是在减少温室气体排放和海洋污染方面的积极作用</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BA514E21-5E29-7541-F298-36350B20EB96}"/>
              </a:ext>
            </a:extLst>
          </p:cNvPr>
          <p:cNvSpPr txBox="1"/>
          <p:nvPr/>
        </p:nvSpPr>
        <p:spPr>
          <a:xfrm>
            <a:off x="1110945" y="1890726"/>
            <a:ext cx="1826141"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综合分析</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a:extLst>
              <a:ext uri="{FF2B5EF4-FFF2-40B4-BE49-F238E27FC236}">
                <a16:creationId xmlns:a16="http://schemas.microsoft.com/office/drawing/2014/main" id="{C997E23D-70EC-13CB-F182-607E0A1F120A}"/>
              </a:ext>
            </a:extLst>
          </p:cNvPr>
          <p:cNvSpPr txBox="1"/>
          <p:nvPr/>
        </p:nvSpPr>
        <p:spPr>
          <a:xfrm>
            <a:off x="6706902" y="3153661"/>
            <a:ext cx="4321743" cy="2221890"/>
          </a:xfrm>
          <a:prstGeom prst="rect">
            <a:avLst/>
          </a:prstGeom>
          <a:noFill/>
        </p:spPr>
        <p:txBody>
          <a:bodyPr wrap="square">
            <a:spAutoFit/>
          </a:bodyPr>
          <a:lstStyle/>
          <a:p>
            <a:pPr>
              <a:lnSpc>
                <a:spcPct val="130000"/>
              </a:lnSpc>
              <a:defRPr/>
            </a:pPr>
            <a:r>
              <a:rPr lang="zh-CN" altLang="en-US">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本文评估了智能航运技术对航运业经济效益的影响，指出了成本节约和运营效率提升的可能性。此外，文章还识别了智能航运技术推广面临的主要挑战，包括技术标准化、网络安全和国际法规适应性，并提出了相应的解决策略和未来研究方向</a:t>
            </a:r>
            <a:endParaRPr lang="zh-CN" altLang="en-US"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pic>
        <p:nvPicPr>
          <p:cNvPr id="66" name="Picture 62">
            <a:extLst>
              <a:ext uri="{FF2B5EF4-FFF2-40B4-BE49-F238E27FC236}">
                <a16:creationId xmlns:a16="http://schemas.microsoft.com/office/drawing/2014/main" id="{3FB69015-8DB5-D374-5F8F-44F00F13F707}"/>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080665" y="1516242"/>
            <a:ext cx="2306021" cy="1322947"/>
          </a:xfrm>
          <a:prstGeom prst="rect">
            <a:avLst/>
          </a:prstGeom>
        </p:spPr>
      </p:pic>
      <p:sp>
        <p:nvSpPr>
          <p:cNvPr id="36" name="文本框 35">
            <a:extLst>
              <a:ext uri="{FF2B5EF4-FFF2-40B4-BE49-F238E27FC236}">
                <a16:creationId xmlns:a16="http://schemas.microsoft.com/office/drawing/2014/main" id="{98142B6F-AAC7-AC2E-B24B-BE0217030909}"/>
              </a:ext>
            </a:extLst>
          </p:cNvPr>
          <p:cNvSpPr txBox="1"/>
          <p:nvPr/>
        </p:nvSpPr>
        <p:spPr>
          <a:xfrm>
            <a:off x="6738532" y="1890726"/>
            <a:ext cx="3057247"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经济与政策影响</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78" name="Rectangle 60">
            <a:extLst>
              <a:ext uri="{FF2B5EF4-FFF2-40B4-BE49-F238E27FC236}">
                <a16:creationId xmlns:a16="http://schemas.microsoft.com/office/drawing/2014/main" id="{30FBFC02-8C7F-2ACB-DACA-7EBFA22E0E6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906829" y="1501541"/>
            <a:ext cx="2936522" cy="1299411"/>
          </a:xfrm>
          <a:prstGeom prst="rect">
            <a:avLst/>
          </a:prstGeom>
        </p:spPr>
      </p:pic>
    </p:spTree>
    <p:custDataLst>
      <p:tags r:id="rId1"/>
    </p:custDataLst>
    <p:extLst>
      <p:ext uri="{BB962C8B-B14F-4D97-AF65-F5344CB8AC3E}">
        <p14:creationId xmlns:p14="http://schemas.microsoft.com/office/powerpoint/2010/main" val="35321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327503A8-66DC-AEBB-AB7C-96538A36A6C8}"/>
              </a:ext>
            </a:extLst>
          </p:cNvPr>
          <p:cNvPicPr>
            <a:picLocks noChangeAspect="1"/>
          </p:cNvPicPr>
          <p:nvPr/>
        </p:nvPicPr>
        <p:blipFill>
          <a:blip r:embed="rId4" cstate="email">
            <a:alphaModFix amt="66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80" name="文本框 79">
            <a:extLst>
              <a:ext uri="{FF2B5EF4-FFF2-40B4-BE49-F238E27FC236}">
                <a16:creationId xmlns:a16="http://schemas.microsoft.com/office/drawing/2014/main" id="{49FEDF25-5DD5-C332-0C3C-6CB52C5AB904}"/>
              </a:ext>
            </a:extLst>
          </p:cNvPr>
          <p:cNvSpPr txBox="1"/>
          <p:nvPr/>
        </p:nvSpPr>
        <p:spPr>
          <a:xfrm>
            <a:off x="588995" y="440580"/>
            <a:ext cx="3632129" cy="707886"/>
          </a:xfrm>
          <a:prstGeom prst="rect">
            <a:avLst/>
          </a:prstGeom>
          <a:noFill/>
        </p:spPr>
        <p:txBody>
          <a:bodyPr wrap="square" rtlCol="0">
            <a:spAutoFit/>
          </a:bodyPr>
          <a:lstStyle/>
          <a:p>
            <a:r>
              <a:rPr lang="zh-CN" altLang="en-US" sz="4000">
                <a:solidFill>
                  <a:srgbClr val="345DD3"/>
                </a:solidFill>
                <a:latin typeface="Arial" panose="020B0604020202020204" pitchFamily="34" charset="0"/>
                <a:ea typeface="微软雅黑" panose="020B0503020204020204" pitchFamily="34" charset="-122"/>
                <a:sym typeface="Arial" panose="020B0604020202020204" pitchFamily="34" charset="0"/>
              </a:rPr>
              <a:t>研究方法</a:t>
            </a:r>
          </a:p>
        </p:txBody>
      </p:sp>
      <p:sp>
        <p:nvSpPr>
          <p:cNvPr id="122" name="矩形 121">
            <a:extLst>
              <a:ext uri="{FF2B5EF4-FFF2-40B4-BE49-F238E27FC236}">
                <a16:creationId xmlns:a16="http://schemas.microsoft.com/office/drawing/2014/main" id="{801E3013-13E0-FD77-7856-DB6B45D2E956}"/>
              </a:ext>
            </a:extLst>
          </p:cNvPr>
          <p:cNvSpPr/>
          <p:nvPr/>
        </p:nvSpPr>
        <p:spPr>
          <a:xfrm>
            <a:off x="0" y="1462604"/>
            <a:ext cx="12192000" cy="2568723"/>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29" name="组合 128">
            <a:extLst>
              <a:ext uri="{FF2B5EF4-FFF2-40B4-BE49-F238E27FC236}">
                <a16:creationId xmlns:a16="http://schemas.microsoft.com/office/drawing/2014/main" id="{269C2AC0-7D1B-6F06-240F-4A5B4F8ACD03}"/>
              </a:ext>
            </a:extLst>
          </p:cNvPr>
          <p:cNvGrpSpPr/>
          <p:nvPr/>
        </p:nvGrpSpPr>
        <p:grpSpPr>
          <a:xfrm>
            <a:off x="782596" y="1815925"/>
            <a:ext cx="6715485" cy="1458348"/>
            <a:chOff x="782596" y="1855263"/>
            <a:chExt cx="6715485" cy="1458348"/>
          </a:xfrm>
        </p:grpSpPr>
        <p:sp>
          <p:nvSpPr>
            <p:cNvPr id="130" name="文本框 129">
              <a:extLst>
                <a:ext uri="{FF2B5EF4-FFF2-40B4-BE49-F238E27FC236}">
                  <a16:creationId xmlns:a16="http://schemas.microsoft.com/office/drawing/2014/main" id="{6D6175F1-C096-9886-6459-265368693091}"/>
                </a:ext>
              </a:extLst>
            </p:cNvPr>
            <p:cNvSpPr txBox="1"/>
            <p:nvPr/>
          </p:nvSpPr>
          <p:spPr>
            <a:xfrm>
              <a:off x="782596" y="1855263"/>
              <a:ext cx="1452603"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rPr>
                <a:t>研究设计</a:t>
              </a: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1" name="文本框 130">
              <a:extLst>
                <a:ext uri="{FF2B5EF4-FFF2-40B4-BE49-F238E27FC236}">
                  <a16:creationId xmlns:a16="http://schemas.microsoft.com/office/drawing/2014/main" id="{228360D1-CC44-402C-0D8E-94BF5772632A}"/>
                </a:ext>
              </a:extLst>
            </p:cNvPr>
            <p:cNvSpPr txBox="1"/>
            <p:nvPr/>
          </p:nvSpPr>
          <p:spPr>
            <a:xfrm>
              <a:off x="782597" y="2289741"/>
              <a:ext cx="6715484" cy="1023870"/>
            </a:xfrm>
            <a:prstGeom prst="rect">
              <a:avLst/>
            </a:prstGeom>
            <a:noFill/>
          </p:spPr>
          <p:txBody>
            <a:bodyPr wrap="square">
              <a:spAutoFit/>
            </a:bodyPr>
            <a:lstStyle>
              <a:defPPr>
                <a:defRPr lang="zh-CN"/>
              </a:defPPr>
              <a:lvl1pPr marR="0" lvl="0" indent="0" algn="just" fontAlgn="auto">
                <a:lnSpc>
                  <a:spcPct val="150000"/>
                </a:lnSpc>
                <a:spcBef>
                  <a:spcPts val="0"/>
                </a:spcBef>
                <a:spcAft>
                  <a:spcPts val="0"/>
                </a:spcAft>
                <a:buClrTx/>
                <a:buSzTx/>
                <a:buFontTx/>
                <a:buNone/>
                <a:tabLst/>
                <a:defRPr sz="1200">
                  <a:solidFill>
                    <a:schemeClr val="bg1"/>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rPr>
                <a:t>在本研究中，我们采用了混合方法研究设计，结合定量和定性研究的优势，以获得更全面深入的洞察。研究框架基于</a:t>
              </a:r>
              <a:r>
                <a:rPr lang="en-US" altLang="zh-CN" sz="1400">
                  <a:solidFill>
                    <a:schemeClr val="tx1"/>
                  </a:solidFill>
                  <a:latin typeface="Arial" panose="020B0604020202020204" pitchFamily="34" charset="0"/>
                  <a:ea typeface="微软雅黑" panose="020B0503020204020204" pitchFamily="34" charset="-122"/>
                  <a:sym typeface="Arial" panose="020B0604020202020204" pitchFamily="34" charset="0"/>
                </a:rPr>
                <a:t>XX</a:t>
              </a:r>
              <a:r>
                <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rPr>
                <a:t>理论，围绕核心假设构建，确保研究问题得到系统性的探索和解答</a:t>
              </a:r>
              <a:endParaRPr lang="zh-CN" altLang="en-US" sz="1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207" name="Picture 204">
            <a:extLst>
              <a:ext uri="{FF2B5EF4-FFF2-40B4-BE49-F238E27FC236}">
                <a16:creationId xmlns:a16="http://schemas.microsoft.com/office/drawing/2014/main" id="{74270EB1-C0D3-9486-7512-2A8FD801A4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10322" y="1452677"/>
            <a:ext cx="4581678" cy="2579773"/>
          </a:xfrm>
          <a:prstGeom prst="rect">
            <a:avLst/>
          </a:prstGeom>
        </p:spPr>
      </p:pic>
      <p:sp>
        <p:nvSpPr>
          <p:cNvPr id="126" name="矩形: 圆角 125">
            <a:extLst>
              <a:ext uri="{FF2B5EF4-FFF2-40B4-BE49-F238E27FC236}">
                <a16:creationId xmlns:a16="http://schemas.microsoft.com/office/drawing/2014/main" id="{648E2772-10A6-6BD9-92E5-E5EDB2D1127F}"/>
              </a:ext>
            </a:extLst>
          </p:cNvPr>
          <p:cNvSpPr/>
          <p:nvPr/>
        </p:nvSpPr>
        <p:spPr>
          <a:xfrm>
            <a:off x="3511926" y="3627121"/>
            <a:ext cx="2530933" cy="2610168"/>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355600" dist="482600" dir="5400000" sx="86000" sy="86000" algn="t" rotWithShape="0">
              <a:schemeClr val="accent1">
                <a:lumMod val="20000"/>
                <a:lumOff val="8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7" name="矩形: 圆角 126">
            <a:extLst>
              <a:ext uri="{FF2B5EF4-FFF2-40B4-BE49-F238E27FC236}">
                <a16:creationId xmlns:a16="http://schemas.microsoft.com/office/drawing/2014/main" id="{F983CB33-7C93-BC72-86EA-11FCF474CC81}"/>
              </a:ext>
            </a:extLst>
          </p:cNvPr>
          <p:cNvSpPr/>
          <p:nvPr/>
        </p:nvSpPr>
        <p:spPr>
          <a:xfrm>
            <a:off x="6149140" y="3627121"/>
            <a:ext cx="2530933" cy="2610168"/>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355600" dist="482600" dir="5400000" sx="86000" sy="86000" algn="t" rotWithShape="0">
              <a:schemeClr val="accent1">
                <a:lumMod val="20000"/>
                <a:lumOff val="8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8" name="矩形: 圆角 127">
            <a:extLst>
              <a:ext uri="{FF2B5EF4-FFF2-40B4-BE49-F238E27FC236}">
                <a16:creationId xmlns:a16="http://schemas.microsoft.com/office/drawing/2014/main" id="{50A1C764-E7FE-9B37-833A-4D8EA497598F}"/>
              </a:ext>
            </a:extLst>
          </p:cNvPr>
          <p:cNvSpPr/>
          <p:nvPr/>
        </p:nvSpPr>
        <p:spPr>
          <a:xfrm>
            <a:off x="8786354" y="3627121"/>
            <a:ext cx="2530933" cy="2610168"/>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355600" dist="482600" dir="5400000" sx="86000" sy="86000" algn="t" rotWithShape="0">
              <a:schemeClr val="accent1">
                <a:lumMod val="20000"/>
                <a:lumOff val="8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4" name="文本框 133">
            <a:extLst>
              <a:ext uri="{FF2B5EF4-FFF2-40B4-BE49-F238E27FC236}">
                <a16:creationId xmlns:a16="http://schemas.microsoft.com/office/drawing/2014/main" id="{FFB71B9A-425E-A724-65F5-0403153F55EC}"/>
              </a:ext>
            </a:extLst>
          </p:cNvPr>
          <p:cNvSpPr txBox="1"/>
          <p:nvPr/>
        </p:nvSpPr>
        <p:spPr>
          <a:xfrm>
            <a:off x="3728511" y="5149087"/>
            <a:ext cx="2097763" cy="890821"/>
          </a:xfrm>
          <a:prstGeom prst="rect">
            <a:avLst/>
          </a:prstGeom>
          <a:noFill/>
        </p:spPr>
        <p:txBody>
          <a:bodyPr wrap="square">
            <a:spAutoFit/>
          </a:bodyPr>
          <a:lstStyle>
            <a:defPPr>
              <a:defRPr lang="zh-CN"/>
            </a:defPPr>
            <a:lvl1pPr marR="0" lvl="0" indent="0" algn="just" fontAlgn="auto">
              <a:lnSpc>
                <a:spcPct val="150000"/>
              </a:lnSpc>
              <a:spcBef>
                <a:spcPts val="0"/>
              </a:spcBef>
              <a:spcAft>
                <a:spcPts val="0"/>
              </a:spcAft>
              <a:buClrTx/>
              <a:buSzTx/>
              <a:buFontTx/>
              <a:buNone/>
              <a:tabLst/>
              <a:defRPr sz="1200">
                <a:solidFill>
                  <a:schemeClr val="bg1"/>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我们计划采用一系列先进的数据分析技术，包括描述性统计、回归分析</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35" name="文本框 134">
            <a:extLst>
              <a:ext uri="{FF2B5EF4-FFF2-40B4-BE49-F238E27FC236}">
                <a16:creationId xmlns:a16="http://schemas.microsoft.com/office/drawing/2014/main" id="{7990C31F-B88B-7F51-1127-B4F296E288B7}"/>
              </a:ext>
            </a:extLst>
          </p:cNvPr>
          <p:cNvSpPr txBox="1"/>
          <p:nvPr/>
        </p:nvSpPr>
        <p:spPr>
          <a:xfrm>
            <a:off x="3728511" y="4707139"/>
            <a:ext cx="1415772"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数据分析</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36" name="文本框 135">
            <a:extLst>
              <a:ext uri="{FF2B5EF4-FFF2-40B4-BE49-F238E27FC236}">
                <a16:creationId xmlns:a16="http://schemas.microsoft.com/office/drawing/2014/main" id="{7F5BBFBC-CB46-1436-CED5-5C132EE6A913}"/>
              </a:ext>
            </a:extLst>
          </p:cNvPr>
          <p:cNvSpPr txBox="1"/>
          <p:nvPr/>
        </p:nvSpPr>
        <p:spPr>
          <a:xfrm>
            <a:off x="6365725" y="5149087"/>
            <a:ext cx="2097763" cy="890821"/>
          </a:xfrm>
          <a:prstGeom prst="rect">
            <a:avLst/>
          </a:prstGeom>
          <a:noFill/>
        </p:spPr>
        <p:txBody>
          <a:bodyPr wrap="square">
            <a:spAutoFit/>
          </a:bodyPr>
          <a:lstStyle>
            <a:defPPr>
              <a:defRPr lang="zh-CN"/>
            </a:defPPr>
            <a:lvl1pPr marR="0" lvl="0" indent="0" algn="just" fontAlgn="auto">
              <a:lnSpc>
                <a:spcPct val="150000"/>
              </a:lnSpc>
              <a:spcBef>
                <a:spcPts val="0"/>
              </a:spcBef>
              <a:spcAft>
                <a:spcPts val="0"/>
              </a:spcAft>
              <a:buClrTx/>
              <a:buSzTx/>
              <a:buFontTx/>
              <a:buNone/>
              <a:tabLst/>
              <a:defRPr sz="1200">
                <a:solidFill>
                  <a:schemeClr val="bg1"/>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尽管我们采取了多种措施以确保研究的严谨性，但仍需认识到潜在的研究限制</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37" name="文本框 136">
            <a:extLst>
              <a:ext uri="{FF2B5EF4-FFF2-40B4-BE49-F238E27FC236}">
                <a16:creationId xmlns:a16="http://schemas.microsoft.com/office/drawing/2014/main" id="{10F9FC7A-851D-C880-E77F-D372B0164037}"/>
              </a:ext>
            </a:extLst>
          </p:cNvPr>
          <p:cNvSpPr txBox="1"/>
          <p:nvPr/>
        </p:nvSpPr>
        <p:spPr>
          <a:xfrm>
            <a:off x="6365725" y="4707139"/>
            <a:ext cx="1415772"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研究限制</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38" name="文本框 137">
            <a:extLst>
              <a:ext uri="{FF2B5EF4-FFF2-40B4-BE49-F238E27FC236}">
                <a16:creationId xmlns:a16="http://schemas.microsoft.com/office/drawing/2014/main" id="{35D80AA5-2ECA-1DA7-5E46-2CAF67FB9606}"/>
              </a:ext>
            </a:extLst>
          </p:cNvPr>
          <p:cNvSpPr txBox="1"/>
          <p:nvPr/>
        </p:nvSpPr>
        <p:spPr>
          <a:xfrm>
            <a:off x="9002939" y="5149087"/>
            <a:ext cx="2097763" cy="894027"/>
          </a:xfrm>
          <a:prstGeom prst="rect">
            <a:avLst/>
          </a:prstGeom>
          <a:noFill/>
        </p:spPr>
        <p:txBody>
          <a:bodyPr wrap="square">
            <a:spAutoFit/>
          </a:bodyPr>
          <a:lstStyle>
            <a:defPPr>
              <a:defRPr lang="zh-CN"/>
            </a:defPPr>
            <a:lvl1pPr marR="0" lvl="0" indent="0" algn="just" fontAlgn="auto">
              <a:lnSpc>
                <a:spcPct val="150000"/>
              </a:lnSpc>
              <a:spcBef>
                <a:spcPts val="0"/>
              </a:spcBef>
              <a:spcAft>
                <a:spcPts val="0"/>
              </a:spcAft>
              <a:buClrTx/>
              <a:buSzTx/>
              <a:buFontTx/>
              <a:buNone/>
              <a:tabLst/>
              <a:defRPr sz="1200">
                <a:solidFill>
                  <a:schemeClr val="bg1"/>
                </a:solidFill>
                <a:effectLst>
                  <a:reflection blurRad="6350" stA="5000" endPos="21000" dir="5400000" sy="-100000" algn="bl" rotWithShape="0"/>
                </a:effectLst>
                <a:latin typeface="思源黑体 CN" panose="020B0500000000000000" pitchFamily="34" charset="-122"/>
                <a:ea typeface="思源黑体 CN" panose="020B05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本研究严格遵守研究伦理准则，确保所有参与者的隐私和数据安全得到保护</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39" name="文本框 138">
            <a:extLst>
              <a:ext uri="{FF2B5EF4-FFF2-40B4-BE49-F238E27FC236}">
                <a16:creationId xmlns:a16="http://schemas.microsoft.com/office/drawing/2014/main" id="{8751E094-8FDE-CA08-2B97-D099743A4615}"/>
              </a:ext>
            </a:extLst>
          </p:cNvPr>
          <p:cNvSpPr txBox="1"/>
          <p:nvPr/>
        </p:nvSpPr>
        <p:spPr>
          <a:xfrm>
            <a:off x="9002939" y="4707139"/>
            <a:ext cx="1415772"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伦理考量</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6FA0CE01-7F16-C0B4-4031-F5CB50007678}"/>
              </a:ext>
            </a:extLst>
          </p:cNvPr>
          <p:cNvGrpSpPr/>
          <p:nvPr/>
        </p:nvGrpSpPr>
        <p:grpSpPr>
          <a:xfrm>
            <a:off x="874712" y="3627121"/>
            <a:ext cx="2530933" cy="2610168"/>
            <a:chOff x="874712" y="3627121"/>
            <a:chExt cx="2530933" cy="2610168"/>
          </a:xfrm>
        </p:grpSpPr>
        <p:sp>
          <p:nvSpPr>
            <p:cNvPr id="125" name="矩形: 圆角 124">
              <a:extLst>
                <a:ext uri="{FF2B5EF4-FFF2-40B4-BE49-F238E27FC236}">
                  <a16:creationId xmlns:a16="http://schemas.microsoft.com/office/drawing/2014/main" id="{DC4D1C50-DFF0-70A2-FCC1-9BDC2AE0BB65}"/>
                </a:ext>
              </a:extLst>
            </p:cNvPr>
            <p:cNvSpPr/>
            <p:nvPr/>
          </p:nvSpPr>
          <p:spPr>
            <a:xfrm>
              <a:off x="874712" y="3627121"/>
              <a:ext cx="2530933" cy="2610168"/>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355600" dist="482600" dir="5400000" sx="86000" sy="86000" algn="t" rotWithShape="0">
                <a:schemeClr val="accent1">
                  <a:lumMod val="20000"/>
                  <a:lumOff val="8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2" name="文本框 131">
              <a:extLst>
                <a:ext uri="{FF2B5EF4-FFF2-40B4-BE49-F238E27FC236}">
                  <a16:creationId xmlns:a16="http://schemas.microsoft.com/office/drawing/2014/main" id="{288BF29C-4E41-63EB-AD0A-7FD63576CC01}"/>
                </a:ext>
              </a:extLst>
            </p:cNvPr>
            <p:cNvSpPr txBox="1"/>
            <p:nvPr/>
          </p:nvSpPr>
          <p:spPr>
            <a:xfrm>
              <a:off x="1091297" y="5149087"/>
              <a:ext cx="2097763" cy="89082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2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我们确定了对解决研究问题至关重要的数据类型，并设计了相应的数据收集工具</a:t>
              </a:r>
              <a:endParaRPr lang="zh-CN" altLang="en-US" sz="12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133" name="文本框 132">
              <a:extLst>
                <a:ext uri="{FF2B5EF4-FFF2-40B4-BE49-F238E27FC236}">
                  <a16:creationId xmlns:a16="http://schemas.microsoft.com/office/drawing/2014/main" id="{8B94F44E-9968-8E93-1ED5-296FF6116AD4}"/>
                </a:ext>
              </a:extLst>
            </p:cNvPr>
            <p:cNvSpPr txBox="1"/>
            <p:nvPr/>
          </p:nvSpPr>
          <p:spPr>
            <a:xfrm>
              <a:off x="1091297" y="4707139"/>
              <a:ext cx="1415772"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数据收集</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management_155140">
              <a:extLst>
                <a:ext uri="{FF2B5EF4-FFF2-40B4-BE49-F238E27FC236}">
                  <a16:creationId xmlns:a16="http://schemas.microsoft.com/office/drawing/2014/main" id="{E83D66DF-E248-8ADA-1A41-27754880322E}"/>
                </a:ext>
              </a:extLst>
            </p:cNvPr>
            <p:cNvSpPr/>
            <p:nvPr/>
          </p:nvSpPr>
          <p:spPr>
            <a:xfrm>
              <a:off x="1199906" y="3904232"/>
              <a:ext cx="609685" cy="608829"/>
            </a:xfrm>
            <a:custGeom>
              <a:avLst/>
              <a:gdLst>
                <a:gd name="connsiteX0" fmla="*/ 313720 w 607614"/>
                <a:gd name="connsiteY0" fmla="*/ 414876 h 606761"/>
                <a:gd name="connsiteX1" fmla="*/ 313720 w 607614"/>
                <a:gd name="connsiteY1" fmla="*/ 445213 h 606761"/>
                <a:gd name="connsiteX2" fmla="*/ 344101 w 607614"/>
                <a:gd name="connsiteY2" fmla="*/ 445213 h 606761"/>
                <a:gd name="connsiteX3" fmla="*/ 445879 w 607614"/>
                <a:gd name="connsiteY3" fmla="*/ 445213 h 606761"/>
                <a:gd name="connsiteX4" fmla="*/ 476261 w 607614"/>
                <a:gd name="connsiteY4" fmla="*/ 445213 h 606761"/>
                <a:gd name="connsiteX5" fmla="*/ 476261 w 607614"/>
                <a:gd name="connsiteY5" fmla="*/ 414876 h 606761"/>
                <a:gd name="connsiteX6" fmla="*/ 425372 w 607614"/>
                <a:gd name="connsiteY6" fmla="*/ 414876 h 606761"/>
                <a:gd name="connsiteX7" fmla="*/ 364609 w 607614"/>
                <a:gd name="connsiteY7" fmla="*/ 414876 h 606761"/>
                <a:gd name="connsiteX8" fmla="*/ 536947 w 607614"/>
                <a:gd name="connsiteY8" fmla="*/ 414864 h 606761"/>
                <a:gd name="connsiteX9" fmla="*/ 556685 w 607614"/>
                <a:gd name="connsiteY9" fmla="*/ 414864 h 606761"/>
                <a:gd name="connsiteX10" fmla="*/ 556685 w 607614"/>
                <a:gd name="connsiteY10" fmla="*/ 525616 h 606761"/>
                <a:gd name="connsiteX11" fmla="*/ 536947 w 607614"/>
                <a:gd name="connsiteY11" fmla="*/ 525616 h 606761"/>
                <a:gd name="connsiteX12" fmla="*/ 222601 w 607614"/>
                <a:gd name="connsiteY12" fmla="*/ 414864 h 606761"/>
                <a:gd name="connsiteX13" fmla="*/ 243070 w 607614"/>
                <a:gd name="connsiteY13" fmla="*/ 414864 h 606761"/>
                <a:gd name="connsiteX14" fmla="*/ 243070 w 607614"/>
                <a:gd name="connsiteY14" fmla="*/ 525616 h 606761"/>
                <a:gd name="connsiteX15" fmla="*/ 222601 w 607614"/>
                <a:gd name="connsiteY15" fmla="*/ 525616 h 606761"/>
                <a:gd name="connsiteX16" fmla="*/ 172403 w 607614"/>
                <a:gd name="connsiteY16" fmla="*/ 414864 h 606761"/>
                <a:gd name="connsiteX17" fmla="*/ 192141 w 607614"/>
                <a:gd name="connsiteY17" fmla="*/ 414864 h 606761"/>
                <a:gd name="connsiteX18" fmla="*/ 192141 w 607614"/>
                <a:gd name="connsiteY18" fmla="*/ 525616 h 606761"/>
                <a:gd name="connsiteX19" fmla="*/ 172403 w 607614"/>
                <a:gd name="connsiteY19" fmla="*/ 525616 h 606761"/>
                <a:gd name="connsiteX20" fmla="*/ 121474 w 607614"/>
                <a:gd name="connsiteY20" fmla="*/ 414864 h 606761"/>
                <a:gd name="connsiteX21" fmla="*/ 142065 w 607614"/>
                <a:gd name="connsiteY21" fmla="*/ 414864 h 606761"/>
                <a:gd name="connsiteX22" fmla="*/ 142065 w 607614"/>
                <a:gd name="connsiteY22" fmla="*/ 525616 h 606761"/>
                <a:gd name="connsiteX23" fmla="*/ 121474 w 607614"/>
                <a:gd name="connsiteY23" fmla="*/ 525616 h 606761"/>
                <a:gd name="connsiteX24" fmla="*/ 70667 w 607614"/>
                <a:gd name="connsiteY24" fmla="*/ 414864 h 606761"/>
                <a:gd name="connsiteX25" fmla="*/ 91136 w 607614"/>
                <a:gd name="connsiteY25" fmla="*/ 414864 h 606761"/>
                <a:gd name="connsiteX26" fmla="*/ 91136 w 607614"/>
                <a:gd name="connsiteY26" fmla="*/ 525616 h 606761"/>
                <a:gd name="connsiteX27" fmla="*/ 70667 w 607614"/>
                <a:gd name="connsiteY27" fmla="*/ 525616 h 606761"/>
                <a:gd name="connsiteX28" fmla="*/ 111682 w 607614"/>
                <a:gd name="connsiteY28" fmla="*/ 263188 h 606761"/>
                <a:gd name="connsiteX29" fmla="*/ 111682 w 607614"/>
                <a:gd name="connsiteY29" fmla="*/ 303385 h 606761"/>
                <a:gd name="connsiteX30" fmla="*/ 151938 w 607614"/>
                <a:gd name="connsiteY30" fmla="*/ 303385 h 606761"/>
                <a:gd name="connsiteX31" fmla="*/ 151938 w 607614"/>
                <a:gd name="connsiteY31" fmla="*/ 263188 h 606761"/>
                <a:gd name="connsiteX32" fmla="*/ 536947 w 607614"/>
                <a:gd name="connsiteY32" fmla="*/ 232835 h 606761"/>
                <a:gd name="connsiteX33" fmla="*/ 556685 w 607614"/>
                <a:gd name="connsiteY33" fmla="*/ 232835 h 606761"/>
                <a:gd name="connsiteX34" fmla="*/ 556685 w 607614"/>
                <a:gd name="connsiteY34" fmla="*/ 333718 h 606761"/>
                <a:gd name="connsiteX35" fmla="*/ 536947 w 607614"/>
                <a:gd name="connsiteY35" fmla="*/ 333718 h 606761"/>
                <a:gd name="connsiteX36" fmla="*/ 374483 w 607614"/>
                <a:gd name="connsiteY36" fmla="*/ 172175 h 606761"/>
                <a:gd name="connsiteX37" fmla="*/ 374483 w 607614"/>
                <a:gd name="connsiteY37" fmla="*/ 394398 h 606761"/>
                <a:gd name="connsiteX38" fmla="*/ 415498 w 607614"/>
                <a:gd name="connsiteY38" fmla="*/ 394398 h 606761"/>
                <a:gd name="connsiteX39" fmla="*/ 415498 w 607614"/>
                <a:gd name="connsiteY39" fmla="*/ 172175 h 606761"/>
                <a:gd name="connsiteX40" fmla="*/ 111682 w 607614"/>
                <a:gd name="connsiteY40" fmla="*/ 81163 h 606761"/>
                <a:gd name="connsiteX41" fmla="*/ 111682 w 607614"/>
                <a:gd name="connsiteY41" fmla="*/ 121360 h 606761"/>
                <a:gd name="connsiteX42" fmla="*/ 151938 w 607614"/>
                <a:gd name="connsiteY42" fmla="*/ 121360 h 606761"/>
                <a:gd name="connsiteX43" fmla="*/ 151938 w 607614"/>
                <a:gd name="connsiteY43" fmla="*/ 81163 h 606761"/>
                <a:gd name="connsiteX44" fmla="*/ 344101 w 607614"/>
                <a:gd name="connsiteY44" fmla="*/ 70545 h 606761"/>
                <a:gd name="connsiteX45" fmla="*/ 344101 w 607614"/>
                <a:gd name="connsiteY45" fmla="*/ 151698 h 606761"/>
                <a:gd name="connsiteX46" fmla="*/ 364609 w 607614"/>
                <a:gd name="connsiteY46" fmla="*/ 151698 h 606761"/>
                <a:gd name="connsiteX47" fmla="*/ 425372 w 607614"/>
                <a:gd name="connsiteY47" fmla="*/ 151698 h 606761"/>
                <a:gd name="connsiteX48" fmla="*/ 445879 w 607614"/>
                <a:gd name="connsiteY48" fmla="*/ 151698 h 606761"/>
                <a:gd name="connsiteX49" fmla="*/ 445879 w 607614"/>
                <a:gd name="connsiteY49" fmla="*/ 70545 h 606761"/>
                <a:gd name="connsiteX50" fmla="*/ 536947 w 607614"/>
                <a:gd name="connsiteY50" fmla="*/ 50807 h 606761"/>
                <a:gd name="connsiteX51" fmla="*/ 556685 w 607614"/>
                <a:gd name="connsiteY51" fmla="*/ 50807 h 606761"/>
                <a:gd name="connsiteX52" fmla="*/ 556685 w 607614"/>
                <a:gd name="connsiteY52" fmla="*/ 151690 h 606761"/>
                <a:gd name="connsiteX53" fmla="*/ 536947 w 607614"/>
                <a:gd name="connsiteY53" fmla="*/ 151690 h 606761"/>
                <a:gd name="connsiteX54" fmla="*/ 121556 w 607614"/>
                <a:gd name="connsiteY54" fmla="*/ 40207 h 606761"/>
                <a:gd name="connsiteX55" fmla="*/ 142064 w 607614"/>
                <a:gd name="connsiteY55" fmla="*/ 40207 h 606761"/>
                <a:gd name="connsiteX56" fmla="*/ 142064 w 607614"/>
                <a:gd name="connsiteY56" fmla="*/ 60685 h 606761"/>
                <a:gd name="connsiteX57" fmla="*/ 161812 w 607614"/>
                <a:gd name="connsiteY57" fmla="*/ 60685 h 606761"/>
                <a:gd name="connsiteX58" fmla="*/ 172445 w 607614"/>
                <a:gd name="connsiteY58" fmla="*/ 70545 h 606761"/>
                <a:gd name="connsiteX59" fmla="*/ 172445 w 607614"/>
                <a:gd name="connsiteY59" fmla="*/ 91022 h 606761"/>
                <a:gd name="connsiteX60" fmla="*/ 324353 w 607614"/>
                <a:gd name="connsiteY60" fmla="*/ 91022 h 606761"/>
                <a:gd name="connsiteX61" fmla="*/ 324353 w 607614"/>
                <a:gd name="connsiteY61" fmla="*/ 60685 h 606761"/>
                <a:gd name="connsiteX62" fmla="*/ 334227 w 607614"/>
                <a:gd name="connsiteY62" fmla="*/ 50825 h 606761"/>
                <a:gd name="connsiteX63" fmla="*/ 455753 w 607614"/>
                <a:gd name="connsiteY63" fmla="*/ 50825 h 606761"/>
                <a:gd name="connsiteX64" fmla="*/ 465627 w 607614"/>
                <a:gd name="connsiteY64" fmla="*/ 60685 h 606761"/>
                <a:gd name="connsiteX65" fmla="*/ 465627 w 607614"/>
                <a:gd name="connsiteY65" fmla="*/ 161557 h 606761"/>
                <a:gd name="connsiteX66" fmla="*/ 455753 w 607614"/>
                <a:gd name="connsiteY66" fmla="*/ 172175 h 606761"/>
                <a:gd name="connsiteX67" fmla="*/ 435246 w 607614"/>
                <a:gd name="connsiteY67" fmla="*/ 172175 h 606761"/>
                <a:gd name="connsiteX68" fmla="*/ 435246 w 607614"/>
                <a:gd name="connsiteY68" fmla="*/ 394398 h 606761"/>
                <a:gd name="connsiteX69" fmla="*/ 486135 w 607614"/>
                <a:gd name="connsiteY69" fmla="*/ 394398 h 606761"/>
                <a:gd name="connsiteX70" fmla="*/ 496009 w 607614"/>
                <a:gd name="connsiteY70" fmla="*/ 404258 h 606761"/>
                <a:gd name="connsiteX71" fmla="*/ 496009 w 607614"/>
                <a:gd name="connsiteY71" fmla="*/ 455073 h 606761"/>
                <a:gd name="connsiteX72" fmla="*/ 486135 w 607614"/>
                <a:gd name="connsiteY72" fmla="*/ 464933 h 606761"/>
                <a:gd name="connsiteX73" fmla="*/ 455753 w 607614"/>
                <a:gd name="connsiteY73" fmla="*/ 464933 h 606761"/>
                <a:gd name="connsiteX74" fmla="*/ 455753 w 607614"/>
                <a:gd name="connsiteY74" fmla="*/ 606761 h 606761"/>
                <a:gd name="connsiteX75" fmla="*/ 435246 w 607614"/>
                <a:gd name="connsiteY75" fmla="*/ 606761 h 606761"/>
                <a:gd name="connsiteX76" fmla="*/ 435246 w 607614"/>
                <a:gd name="connsiteY76" fmla="*/ 464933 h 606761"/>
                <a:gd name="connsiteX77" fmla="*/ 354735 w 607614"/>
                <a:gd name="connsiteY77" fmla="*/ 464933 h 606761"/>
                <a:gd name="connsiteX78" fmla="*/ 354735 w 607614"/>
                <a:gd name="connsiteY78" fmla="*/ 495270 h 606761"/>
                <a:gd name="connsiteX79" fmla="*/ 394990 w 607614"/>
                <a:gd name="connsiteY79" fmla="*/ 495270 h 606761"/>
                <a:gd name="connsiteX80" fmla="*/ 394990 w 607614"/>
                <a:gd name="connsiteY80" fmla="*/ 515748 h 606761"/>
                <a:gd name="connsiteX81" fmla="*/ 354735 w 607614"/>
                <a:gd name="connsiteY81" fmla="*/ 515748 h 606761"/>
                <a:gd name="connsiteX82" fmla="*/ 354735 w 607614"/>
                <a:gd name="connsiteY82" fmla="*/ 546086 h 606761"/>
                <a:gd name="connsiteX83" fmla="*/ 394990 w 607614"/>
                <a:gd name="connsiteY83" fmla="*/ 546086 h 606761"/>
                <a:gd name="connsiteX84" fmla="*/ 394990 w 607614"/>
                <a:gd name="connsiteY84" fmla="*/ 566564 h 606761"/>
                <a:gd name="connsiteX85" fmla="*/ 354735 w 607614"/>
                <a:gd name="connsiteY85" fmla="*/ 566564 h 606761"/>
                <a:gd name="connsiteX86" fmla="*/ 354735 w 607614"/>
                <a:gd name="connsiteY86" fmla="*/ 606761 h 606761"/>
                <a:gd name="connsiteX87" fmla="*/ 334227 w 607614"/>
                <a:gd name="connsiteY87" fmla="*/ 606761 h 606761"/>
                <a:gd name="connsiteX88" fmla="*/ 334227 w 607614"/>
                <a:gd name="connsiteY88" fmla="*/ 464933 h 606761"/>
                <a:gd name="connsiteX89" fmla="*/ 303846 w 607614"/>
                <a:gd name="connsiteY89" fmla="*/ 464933 h 606761"/>
                <a:gd name="connsiteX90" fmla="*/ 293972 w 607614"/>
                <a:gd name="connsiteY90" fmla="*/ 455073 h 606761"/>
                <a:gd name="connsiteX91" fmla="*/ 293972 w 607614"/>
                <a:gd name="connsiteY91" fmla="*/ 404258 h 606761"/>
                <a:gd name="connsiteX92" fmla="*/ 303846 w 607614"/>
                <a:gd name="connsiteY92" fmla="*/ 394398 h 606761"/>
                <a:gd name="connsiteX93" fmla="*/ 354735 w 607614"/>
                <a:gd name="connsiteY93" fmla="*/ 394398 h 606761"/>
                <a:gd name="connsiteX94" fmla="*/ 354735 w 607614"/>
                <a:gd name="connsiteY94" fmla="*/ 293526 h 606761"/>
                <a:gd name="connsiteX95" fmla="*/ 172445 w 607614"/>
                <a:gd name="connsiteY95" fmla="*/ 293526 h 606761"/>
                <a:gd name="connsiteX96" fmla="*/ 172445 w 607614"/>
                <a:gd name="connsiteY96" fmla="*/ 313245 h 606761"/>
                <a:gd name="connsiteX97" fmla="*/ 161812 w 607614"/>
                <a:gd name="connsiteY97" fmla="*/ 323863 h 606761"/>
                <a:gd name="connsiteX98" fmla="*/ 142064 w 607614"/>
                <a:gd name="connsiteY98" fmla="*/ 323863 h 606761"/>
                <a:gd name="connsiteX99" fmla="*/ 142064 w 607614"/>
                <a:gd name="connsiteY99" fmla="*/ 343583 h 606761"/>
                <a:gd name="connsiteX100" fmla="*/ 121556 w 607614"/>
                <a:gd name="connsiteY100" fmla="*/ 343583 h 606761"/>
                <a:gd name="connsiteX101" fmla="*/ 121556 w 607614"/>
                <a:gd name="connsiteY101" fmla="*/ 323863 h 606761"/>
                <a:gd name="connsiteX102" fmla="*/ 101049 w 607614"/>
                <a:gd name="connsiteY102" fmla="*/ 323863 h 606761"/>
                <a:gd name="connsiteX103" fmla="*/ 91175 w 607614"/>
                <a:gd name="connsiteY103" fmla="*/ 313245 h 606761"/>
                <a:gd name="connsiteX104" fmla="*/ 91175 w 607614"/>
                <a:gd name="connsiteY104" fmla="*/ 293526 h 606761"/>
                <a:gd name="connsiteX105" fmla="*/ 70667 w 607614"/>
                <a:gd name="connsiteY105" fmla="*/ 293526 h 606761"/>
                <a:gd name="connsiteX106" fmla="*/ 70667 w 607614"/>
                <a:gd name="connsiteY106" fmla="*/ 273048 h 606761"/>
                <a:gd name="connsiteX107" fmla="*/ 91175 w 607614"/>
                <a:gd name="connsiteY107" fmla="*/ 273048 h 606761"/>
                <a:gd name="connsiteX108" fmla="*/ 91175 w 607614"/>
                <a:gd name="connsiteY108" fmla="*/ 252570 h 606761"/>
                <a:gd name="connsiteX109" fmla="*/ 101049 w 607614"/>
                <a:gd name="connsiteY109" fmla="*/ 242710 h 606761"/>
                <a:gd name="connsiteX110" fmla="*/ 121556 w 607614"/>
                <a:gd name="connsiteY110" fmla="*/ 242710 h 606761"/>
                <a:gd name="connsiteX111" fmla="*/ 121556 w 607614"/>
                <a:gd name="connsiteY111" fmla="*/ 222232 h 606761"/>
                <a:gd name="connsiteX112" fmla="*/ 142064 w 607614"/>
                <a:gd name="connsiteY112" fmla="*/ 222232 h 606761"/>
                <a:gd name="connsiteX113" fmla="*/ 142064 w 607614"/>
                <a:gd name="connsiteY113" fmla="*/ 242710 h 606761"/>
                <a:gd name="connsiteX114" fmla="*/ 161812 w 607614"/>
                <a:gd name="connsiteY114" fmla="*/ 242710 h 606761"/>
                <a:gd name="connsiteX115" fmla="*/ 172445 w 607614"/>
                <a:gd name="connsiteY115" fmla="*/ 252570 h 606761"/>
                <a:gd name="connsiteX116" fmla="*/ 172445 w 607614"/>
                <a:gd name="connsiteY116" fmla="*/ 273048 h 606761"/>
                <a:gd name="connsiteX117" fmla="*/ 354735 w 607614"/>
                <a:gd name="connsiteY117" fmla="*/ 273048 h 606761"/>
                <a:gd name="connsiteX118" fmla="*/ 354735 w 607614"/>
                <a:gd name="connsiteY118" fmla="*/ 172175 h 606761"/>
                <a:gd name="connsiteX119" fmla="*/ 334227 w 607614"/>
                <a:gd name="connsiteY119" fmla="*/ 172175 h 606761"/>
                <a:gd name="connsiteX120" fmla="*/ 324353 w 607614"/>
                <a:gd name="connsiteY120" fmla="*/ 161557 h 606761"/>
                <a:gd name="connsiteX121" fmla="*/ 324353 w 607614"/>
                <a:gd name="connsiteY121" fmla="*/ 111500 h 606761"/>
                <a:gd name="connsiteX122" fmla="*/ 172445 w 607614"/>
                <a:gd name="connsiteY122" fmla="*/ 111500 h 606761"/>
                <a:gd name="connsiteX123" fmla="*/ 172445 w 607614"/>
                <a:gd name="connsiteY123" fmla="*/ 131220 h 606761"/>
                <a:gd name="connsiteX124" fmla="*/ 161812 w 607614"/>
                <a:gd name="connsiteY124" fmla="*/ 141838 h 606761"/>
                <a:gd name="connsiteX125" fmla="*/ 142064 w 607614"/>
                <a:gd name="connsiteY125" fmla="*/ 141838 h 606761"/>
                <a:gd name="connsiteX126" fmla="*/ 142064 w 607614"/>
                <a:gd name="connsiteY126" fmla="*/ 161557 h 606761"/>
                <a:gd name="connsiteX127" fmla="*/ 121556 w 607614"/>
                <a:gd name="connsiteY127" fmla="*/ 161557 h 606761"/>
                <a:gd name="connsiteX128" fmla="*/ 121556 w 607614"/>
                <a:gd name="connsiteY128" fmla="*/ 141838 h 606761"/>
                <a:gd name="connsiteX129" fmla="*/ 101049 w 607614"/>
                <a:gd name="connsiteY129" fmla="*/ 141838 h 606761"/>
                <a:gd name="connsiteX130" fmla="*/ 91175 w 607614"/>
                <a:gd name="connsiteY130" fmla="*/ 131220 h 606761"/>
                <a:gd name="connsiteX131" fmla="*/ 91175 w 607614"/>
                <a:gd name="connsiteY131" fmla="*/ 111500 h 606761"/>
                <a:gd name="connsiteX132" fmla="*/ 70667 w 607614"/>
                <a:gd name="connsiteY132" fmla="*/ 111500 h 606761"/>
                <a:gd name="connsiteX133" fmla="*/ 70667 w 607614"/>
                <a:gd name="connsiteY133" fmla="*/ 91022 h 606761"/>
                <a:gd name="connsiteX134" fmla="*/ 91175 w 607614"/>
                <a:gd name="connsiteY134" fmla="*/ 91022 h 606761"/>
                <a:gd name="connsiteX135" fmla="*/ 91175 w 607614"/>
                <a:gd name="connsiteY135" fmla="*/ 70545 h 606761"/>
                <a:gd name="connsiteX136" fmla="*/ 101049 w 607614"/>
                <a:gd name="connsiteY136" fmla="*/ 60685 h 606761"/>
                <a:gd name="connsiteX137" fmla="*/ 121556 w 607614"/>
                <a:gd name="connsiteY137" fmla="*/ 60685 h 606761"/>
                <a:gd name="connsiteX138" fmla="*/ 9874 w 607614"/>
                <a:gd name="connsiteY138" fmla="*/ 0 h 606761"/>
                <a:gd name="connsiteX139" fmla="*/ 597740 w 607614"/>
                <a:gd name="connsiteY139" fmla="*/ 0 h 606761"/>
                <a:gd name="connsiteX140" fmla="*/ 607614 w 607614"/>
                <a:gd name="connsiteY140" fmla="*/ 9860 h 606761"/>
                <a:gd name="connsiteX141" fmla="*/ 607614 w 607614"/>
                <a:gd name="connsiteY141" fmla="*/ 566563 h 606761"/>
                <a:gd name="connsiteX142" fmla="*/ 597740 w 607614"/>
                <a:gd name="connsiteY142" fmla="*/ 576423 h 606761"/>
                <a:gd name="connsiteX143" fmla="*/ 495965 w 607614"/>
                <a:gd name="connsiteY143" fmla="*/ 576423 h 606761"/>
                <a:gd name="connsiteX144" fmla="*/ 495965 w 607614"/>
                <a:gd name="connsiteY144" fmla="*/ 555945 h 606761"/>
                <a:gd name="connsiteX145" fmla="*/ 587107 w 607614"/>
                <a:gd name="connsiteY145" fmla="*/ 555945 h 606761"/>
                <a:gd name="connsiteX146" fmla="*/ 587107 w 607614"/>
                <a:gd name="connsiteY146" fmla="*/ 384535 h 606761"/>
                <a:gd name="connsiteX147" fmla="*/ 506598 w 607614"/>
                <a:gd name="connsiteY147" fmla="*/ 384535 h 606761"/>
                <a:gd name="connsiteX148" fmla="*/ 506598 w 607614"/>
                <a:gd name="connsiteY148" fmla="*/ 364057 h 606761"/>
                <a:gd name="connsiteX149" fmla="*/ 587107 w 607614"/>
                <a:gd name="connsiteY149" fmla="*/ 364057 h 606761"/>
                <a:gd name="connsiteX150" fmla="*/ 587107 w 607614"/>
                <a:gd name="connsiteY150" fmla="*/ 202506 h 606761"/>
                <a:gd name="connsiteX151" fmla="*/ 506598 w 607614"/>
                <a:gd name="connsiteY151" fmla="*/ 202506 h 606761"/>
                <a:gd name="connsiteX152" fmla="*/ 506598 w 607614"/>
                <a:gd name="connsiteY152" fmla="*/ 182028 h 606761"/>
                <a:gd name="connsiteX153" fmla="*/ 587107 w 607614"/>
                <a:gd name="connsiteY153" fmla="*/ 182028 h 606761"/>
                <a:gd name="connsiteX154" fmla="*/ 587107 w 607614"/>
                <a:gd name="connsiteY154" fmla="*/ 20478 h 606761"/>
                <a:gd name="connsiteX155" fmla="*/ 20507 w 607614"/>
                <a:gd name="connsiteY155" fmla="*/ 20478 h 606761"/>
                <a:gd name="connsiteX156" fmla="*/ 20507 w 607614"/>
                <a:gd name="connsiteY156" fmla="*/ 182028 h 606761"/>
                <a:gd name="connsiteX157" fmla="*/ 283300 w 607614"/>
                <a:gd name="connsiteY157" fmla="*/ 182028 h 606761"/>
                <a:gd name="connsiteX158" fmla="*/ 283300 w 607614"/>
                <a:gd name="connsiteY158" fmla="*/ 202506 h 606761"/>
                <a:gd name="connsiteX159" fmla="*/ 20507 w 607614"/>
                <a:gd name="connsiteY159" fmla="*/ 202506 h 606761"/>
                <a:gd name="connsiteX160" fmla="*/ 20507 w 607614"/>
                <a:gd name="connsiteY160" fmla="*/ 364057 h 606761"/>
                <a:gd name="connsiteX161" fmla="*/ 283300 w 607614"/>
                <a:gd name="connsiteY161" fmla="*/ 364057 h 606761"/>
                <a:gd name="connsiteX162" fmla="*/ 283300 w 607614"/>
                <a:gd name="connsiteY162" fmla="*/ 384535 h 606761"/>
                <a:gd name="connsiteX163" fmla="*/ 20507 w 607614"/>
                <a:gd name="connsiteY163" fmla="*/ 384535 h 606761"/>
                <a:gd name="connsiteX164" fmla="*/ 20507 w 607614"/>
                <a:gd name="connsiteY164" fmla="*/ 555945 h 606761"/>
                <a:gd name="connsiteX165" fmla="*/ 293933 w 607614"/>
                <a:gd name="connsiteY165" fmla="*/ 555945 h 606761"/>
                <a:gd name="connsiteX166" fmla="*/ 293933 w 607614"/>
                <a:gd name="connsiteY166" fmla="*/ 576423 h 606761"/>
                <a:gd name="connsiteX167" fmla="*/ 9874 w 607614"/>
                <a:gd name="connsiteY167" fmla="*/ 576423 h 606761"/>
                <a:gd name="connsiteX168" fmla="*/ 0 w 607614"/>
                <a:gd name="connsiteY168" fmla="*/ 566563 h 606761"/>
                <a:gd name="connsiteX169" fmla="*/ 0 w 607614"/>
                <a:gd name="connsiteY169" fmla="*/ 9860 h 606761"/>
                <a:gd name="connsiteX170" fmla="*/ 9874 w 607614"/>
                <a:gd name="connsiteY170"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7614" h="606761">
                  <a:moveTo>
                    <a:pt x="313720" y="414876"/>
                  </a:moveTo>
                  <a:lnTo>
                    <a:pt x="313720" y="445213"/>
                  </a:lnTo>
                  <a:lnTo>
                    <a:pt x="344101" y="445213"/>
                  </a:lnTo>
                  <a:lnTo>
                    <a:pt x="445879" y="445213"/>
                  </a:lnTo>
                  <a:lnTo>
                    <a:pt x="476261" y="445213"/>
                  </a:lnTo>
                  <a:lnTo>
                    <a:pt x="476261" y="414876"/>
                  </a:lnTo>
                  <a:lnTo>
                    <a:pt x="425372" y="414876"/>
                  </a:lnTo>
                  <a:lnTo>
                    <a:pt x="364609" y="414876"/>
                  </a:lnTo>
                  <a:close/>
                  <a:moveTo>
                    <a:pt x="536947" y="414864"/>
                  </a:moveTo>
                  <a:lnTo>
                    <a:pt x="556685" y="414864"/>
                  </a:lnTo>
                  <a:lnTo>
                    <a:pt x="556685" y="525616"/>
                  </a:lnTo>
                  <a:lnTo>
                    <a:pt x="536947" y="525616"/>
                  </a:lnTo>
                  <a:close/>
                  <a:moveTo>
                    <a:pt x="222601" y="414864"/>
                  </a:moveTo>
                  <a:lnTo>
                    <a:pt x="243070" y="414864"/>
                  </a:lnTo>
                  <a:lnTo>
                    <a:pt x="243070" y="525616"/>
                  </a:lnTo>
                  <a:lnTo>
                    <a:pt x="222601" y="525616"/>
                  </a:lnTo>
                  <a:close/>
                  <a:moveTo>
                    <a:pt x="172403" y="414864"/>
                  </a:moveTo>
                  <a:lnTo>
                    <a:pt x="192141" y="414864"/>
                  </a:lnTo>
                  <a:lnTo>
                    <a:pt x="192141" y="525616"/>
                  </a:lnTo>
                  <a:lnTo>
                    <a:pt x="172403" y="525616"/>
                  </a:lnTo>
                  <a:close/>
                  <a:moveTo>
                    <a:pt x="121474" y="414864"/>
                  </a:moveTo>
                  <a:lnTo>
                    <a:pt x="142065" y="414864"/>
                  </a:lnTo>
                  <a:lnTo>
                    <a:pt x="142065" y="525616"/>
                  </a:lnTo>
                  <a:lnTo>
                    <a:pt x="121474" y="525616"/>
                  </a:lnTo>
                  <a:close/>
                  <a:moveTo>
                    <a:pt x="70667" y="414864"/>
                  </a:moveTo>
                  <a:lnTo>
                    <a:pt x="91136" y="414864"/>
                  </a:lnTo>
                  <a:lnTo>
                    <a:pt x="91136" y="525616"/>
                  </a:lnTo>
                  <a:lnTo>
                    <a:pt x="70667" y="525616"/>
                  </a:lnTo>
                  <a:close/>
                  <a:moveTo>
                    <a:pt x="111682" y="263188"/>
                  </a:moveTo>
                  <a:lnTo>
                    <a:pt x="111682" y="303385"/>
                  </a:lnTo>
                  <a:lnTo>
                    <a:pt x="151938" y="303385"/>
                  </a:lnTo>
                  <a:lnTo>
                    <a:pt x="151938" y="263188"/>
                  </a:lnTo>
                  <a:close/>
                  <a:moveTo>
                    <a:pt x="536947" y="232835"/>
                  </a:moveTo>
                  <a:lnTo>
                    <a:pt x="556685" y="232835"/>
                  </a:lnTo>
                  <a:lnTo>
                    <a:pt x="556685" y="333718"/>
                  </a:lnTo>
                  <a:lnTo>
                    <a:pt x="536947" y="333718"/>
                  </a:lnTo>
                  <a:close/>
                  <a:moveTo>
                    <a:pt x="374483" y="172175"/>
                  </a:moveTo>
                  <a:lnTo>
                    <a:pt x="374483" y="394398"/>
                  </a:lnTo>
                  <a:lnTo>
                    <a:pt x="415498" y="394398"/>
                  </a:lnTo>
                  <a:lnTo>
                    <a:pt x="415498" y="172175"/>
                  </a:lnTo>
                  <a:close/>
                  <a:moveTo>
                    <a:pt x="111682" y="81163"/>
                  </a:moveTo>
                  <a:lnTo>
                    <a:pt x="111682" y="121360"/>
                  </a:lnTo>
                  <a:lnTo>
                    <a:pt x="151938" y="121360"/>
                  </a:lnTo>
                  <a:lnTo>
                    <a:pt x="151938" y="81163"/>
                  </a:lnTo>
                  <a:close/>
                  <a:moveTo>
                    <a:pt x="344101" y="70545"/>
                  </a:moveTo>
                  <a:lnTo>
                    <a:pt x="344101" y="151698"/>
                  </a:lnTo>
                  <a:lnTo>
                    <a:pt x="364609" y="151698"/>
                  </a:lnTo>
                  <a:lnTo>
                    <a:pt x="425372" y="151698"/>
                  </a:lnTo>
                  <a:lnTo>
                    <a:pt x="445879" y="151698"/>
                  </a:lnTo>
                  <a:lnTo>
                    <a:pt x="445879" y="70545"/>
                  </a:lnTo>
                  <a:close/>
                  <a:moveTo>
                    <a:pt x="536947" y="50807"/>
                  </a:moveTo>
                  <a:lnTo>
                    <a:pt x="556685" y="50807"/>
                  </a:lnTo>
                  <a:lnTo>
                    <a:pt x="556685" y="151690"/>
                  </a:lnTo>
                  <a:lnTo>
                    <a:pt x="536947" y="151690"/>
                  </a:lnTo>
                  <a:close/>
                  <a:moveTo>
                    <a:pt x="121556" y="40207"/>
                  </a:moveTo>
                  <a:lnTo>
                    <a:pt x="142064" y="40207"/>
                  </a:lnTo>
                  <a:lnTo>
                    <a:pt x="142064" y="60685"/>
                  </a:lnTo>
                  <a:lnTo>
                    <a:pt x="161812" y="60685"/>
                  </a:lnTo>
                  <a:cubicBezTo>
                    <a:pt x="167888" y="60685"/>
                    <a:pt x="172445" y="64477"/>
                    <a:pt x="172445" y="70545"/>
                  </a:cubicBezTo>
                  <a:lnTo>
                    <a:pt x="172445" y="91022"/>
                  </a:lnTo>
                  <a:lnTo>
                    <a:pt x="324353" y="91022"/>
                  </a:lnTo>
                  <a:lnTo>
                    <a:pt x="324353" y="60685"/>
                  </a:lnTo>
                  <a:cubicBezTo>
                    <a:pt x="324353" y="54617"/>
                    <a:pt x="328151" y="50825"/>
                    <a:pt x="334227" y="50825"/>
                  </a:cubicBezTo>
                  <a:lnTo>
                    <a:pt x="455753" y="50825"/>
                  </a:lnTo>
                  <a:cubicBezTo>
                    <a:pt x="461830" y="50825"/>
                    <a:pt x="465627" y="54617"/>
                    <a:pt x="465627" y="60685"/>
                  </a:cubicBezTo>
                  <a:lnTo>
                    <a:pt x="465627" y="161557"/>
                  </a:lnTo>
                  <a:cubicBezTo>
                    <a:pt x="465627" y="167625"/>
                    <a:pt x="461830" y="172175"/>
                    <a:pt x="455753" y="172175"/>
                  </a:cubicBezTo>
                  <a:lnTo>
                    <a:pt x="435246" y="172175"/>
                  </a:lnTo>
                  <a:lnTo>
                    <a:pt x="435246" y="394398"/>
                  </a:lnTo>
                  <a:lnTo>
                    <a:pt x="486135" y="394398"/>
                  </a:lnTo>
                  <a:cubicBezTo>
                    <a:pt x="492211" y="394398"/>
                    <a:pt x="496009" y="398190"/>
                    <a:pt x="496009" y="404258"/>
                  </a:cubicBezTo>
                  <a:lnTo>
                    <a:pt x="496009" y="455073"/>
                  </a:lnTo>
                  <a:cubicBezTo>
                    <a:pt x="496009" y="461141"/>
                    <a:pt x="492211" y="464933"/>
                    <a:pt x="486135" y="464933"/>
                  </a:cubicBezTo>
                  <a:lnTo>
                    <a:pt x="455753" y="464933"/>
                  </a:lnTo>
                  <a:lnTo>
                    <a:pt x="455753" y="606761"/>
                  </a:lnTo>
                  <a:lnTo>
                    <a:pt x="435246" y="606761"/>
                  </a:lnTo>
                  <a:lnTo>
                    <a:pt x="435246" y="464933"/>
                  </a:lnTo>
                  <a:lnTo>
                    <a:pt x="354735" y="464933"/>
                  </a:lnTo>
                  <a:lnTo>
                    <a:pt x="354735" y="495270"/>
                  </a:lnTo>
                  <a:lnTo>
                    <a:pt x="394990" y="495270"/>
                  </a:lnTo>
                  <a:lnTo>
                    <a:pt x="394990" y="515748"/>
                  </a:lnTo>
                  <a:lnTo>
                    <a:pt x="354735" y="515748"/>
                  </a:lnTo>
                  <a:lnTo>
                    <a:pt x="354735" y="546086"/>
                  </a:lnTo>
                  <a:lnTo>
                    <a:pt x="394990" y="546086"/>
                  </a:lnTo>
                  <a:lnTo>
                    <a:pt x="394990" y="566564"/>
                  </a:lnTo>
                  <a:lnTo>
                    <a:pt x="354735" y="566564"/>
                  </a:lnTo>
                  <a:lnTo>
                    <a:pt x="354735" y="606761"/>
                  </a:lnTo>
                  <a:lnTo>
                    <a:pt x="334227" y="606761"/>
                  </a:lnTo>
                  <a:lnTo>
                    <a:pt x="334227" y="464933"/>
                  </a:lnTo>
                  <a:lnTo>
                    <a:pt x="303846" y="464933"/>
                  </a:lnTo>
                  <a:cubicBezTo>
                    <a:pt x="297769" y="464933"/>
                    <a:pt x="293972" y="461141"/>
                    <a:pt x="293972" y="455073"/>
                  </a:cubicBezTo>
                  <a:lnTo>
                    <a:pt x="293972" y="404258"/>
                  </a:lnTo>
                  <a:cubicBezTo>
                    <a:pt x="293972" y="398190"/>
                    <a:pt x="297769" y="394398"/>
                    <a:pt x="303846" y="394398"/>
                  </a:cubicBezTo>
                  <a:lnTo>
                    <a:pt x="354735" y="394398"/>
                  </a:lnTo>
                  <a:lnTo>
                    <a:pt x="354735" y="293526"/>
                  </a:lnTo>
                  <a:lnTo>
                    <a:pt x="172445" y="293526"/>
                  </a:lnTo>
                  <a:lnTo>
                    <a:pt x="172445" y="313245"/>
                  </a:lnTo>
                  <a:cubicBezTo>
                    <a:pt x="172445" y="319313"/>
                    <a:pt x="167888" y="323863"/>
                    <a:pt x="161812" y="323863"/>
                  </a:cubicBezTo>
                  <a:lnTo>
                    <a:pt x="142064" y="323863"/>
                  </a:lnTo>
                  <a:lnTo>
                    <a:pt x="142064" y="343583"/>
                  </a:lnTo>
                  <a:lnTo>
                    <a:pt x="121556" y="343583"/>
                  </a:lnTo>
                  <a:lnTo>
                    <a:pt x="121556" y="323863"/>
                  </a:lnTo>
                  <a:lnTo>
                    <a:pt x="101049" y="323863"/>
                  </a:lnTo>
                  <a:cubicBezTo>
                    <a:pt x="94972" y="323863"/>
                    <a:pt x="91175" y="319313"/>
                    <a:pt x="91175" y="313245"/>
                  </a:cubicBezTo>
                  <a:lnTo>
                    <a:pt x="91175" y="293526"/>
                  </a:lnTo>
                  <a:lnTo>
                    <a:pt x="70667" y="293526"/>
                  </a:lnTo>
                  <a:lnTo>
                    <a:pt x="70667" y="273048"/>
                  </a:lnTo>
                  <a:lnTo>
                    <a:pt x="91175" y="273048"/>
                  </a:lnTo>
                  <a:lnTo>
                    <a:pt x="91175" y="252570"/>
                  </a:lnTo>
                  <a:cubicBezTo>
                    <a:pt x="91175" y="246502"/>
                    <a:pt x="94972" y="242710"/>
                    <a:pt x="101049" y="242710"/>
                  </a:cubicBezTo>
                  <a:lnTo>
                    <a:pt x="121556" y="242710"/>
                  </a:lnTo>
                  <a:lnTo>
                    <a:pt x="121556" y="222232"/>
                  </a:lnTo>
                  <a:lnTo>
                    <a:pt x="142064" y="222232"/>
                  </a:lnTo>
                  <a:lnTo>
                    <a:pt x="142064" y="242710"/>
                  </a:lnTo>
                  <a:lnTo>
                    <a:pt x="161812" y="242710"/>
                  </a:lnTo>
                  <a:cubicBezTo>
                    <a:pt x="167888" y="242710"/>
                    <a:pt x="172445" y="246502"/>
                    <a:pt x="172445" y="252570"/>
                  </a:cubicBezTo>
                  <a:lnTo>
                    <a:pt x="172445" y="273048"/>
                  </a:lnTo>
                  <a:lnTo>
                    <a:pt x="354735" y="273048"/>
                  </a:lnTo>
                  <a:lnTo>
                    <a:pt x="354735" y="172175"/>
                  </a:lnTo>
                  <a:lnTo>
                    <a:pt x="334227" y="172175"/>
                  </a:lnTo>
                  <a:cubicBezTo>
                    <a:pt x="328151" y="172175"/>
                    <a:pt x="324353" y="167625"/>
                    <a:pt x="324353" y="161557"/>
                  </a:cubicBezTo>
                  <a:lnTo>
                    <a:pt x="324353" y="111500"/>
                  </a:lnTo>
                  <a:lnTo>
                    <a:pt x="172445" y="111500"/>
                  </a:lnTo>
                  <a:lnTo>
                    <a:pt x="172445" y="131220"/>
                  </a:lnTo>
                  <a:cubicBezTo>
                    <a:pt x="172445" y="137287"/>
                    <a:pt x="167888" y="141838"/>
                    <a:pt x="161812" y="141838"/>
                  </a:cubicBezTo>
                  <a:lnTo>
                    <a:pt x="142064" y="141838"/>
                  </a:lnTo>
                  <a:lnTo>
                    <a:pt x="142064" y="161557"/>
                  </a:lnTo>
                  <a:lnTo>
                    <a:pt x="121556" y="161557"/>
                  </a:lnTo>
                  <a:lnTo>
                    <a:pt x="121556" y="141838"/>
                  </a:lnTo>
                  <a:lnTo>
                    <a:pt x="101049" y="141838"/>
                  </a:lnTo>
                  <a:cubicBezTo>
                    <a:pt x="94972" y="141838"/>
                    <a:pt x="91175" y="137287"/>
                    <a:pt x="91175" y="131220"/>
                  </a:cubicBezTo>
                  <a:lnTo>
                    <a:pt x="91175" y="111500"/>
                  </a:lnTo>
                  <a:lnTo>
                    <a:pt x="70667" y="111500"/>
                  </a:lnTo>
                  <a:lnTo>
                    <a:pt x="70667" y="91022"/>
                  </a:lnTo>
                  <a:lnTo>
                    <a:pt x="91175" y="91022"/>
                  </a:lnTo>
                  <a:lnTo>
                    <a:pt x="91175" y="70545"/>
                  </a:lnTo>
                  <a:cubicBezTo>
                    <a:pt x="91175" y="64477"/>
                    <a:pt x="94972" y="60685"/>
                    <a:pt x="101049" y="60685"/>
                  </a:cubicBezTo>
                  <a:lnTo>
                    <a:pt x="121556" y="60685"/>
                  </a:lnTo>
                  <a:close/>
                  <a:moveTo>
                    <a:pt x="9874" y="0"/>
                  </a:moveTo>
                  <a:lnTo>
                    <a:pt x="597740" y="0"/>
                  </a:lnTo>
                  <a:cubicBezTo>
                    <a:pt x="603816" y="0"/>
                    <a:pt x="607614" y="3792"/>
                    <a:pt x="607614" y="9860"/>
                  </a:cubicBezTo>
                  <a:lnTo>
                    <a:pt x="607614" y="566563"/>
                  </a:lnTo>
                  <a:cubicBezTo>
                    <a:pt x="607614" y="572631"/>
                    <a:pt x="603816" y="576423"/>
                    <a:pt x="597740" y="576423"/>
                  </a:cubicBezTo>
                  <a:lnTo>
                    <a:pt x="495965" y="576423"/>
                  </a:lnTo>
                  <a:lnTo>
                    <a:pt x="495965" y="555945"/>
                  </a:lnTo>
                  <a:lnTo>
                    <a:pt x="587107" y="555945"/>
                  </a:lnTo>
                  <a:lnTo>
                    <a:pt x="587107" y="384535"/>
                  </a:lnTo>
                  <a:lnTo>
                    <a:pt x="506598" y="384535"/>
                  </a:lnTo>
                  <a:lnTo>
                    <a:pt x="506598" y="364057"/>
                  </a:lnTo>
                  <a:lnTo>
                    <a:pt x="587107" y="364057"/>
                  </a:lnTo>
                  <a:lnTo>
                    <a:pt x="587107" y="202506"/>
                  </a:lnTo>
                  <a:lnTo>
                    <a:pt x="506598" y="202506"/>
                  </a:lnTo>
                  <a:lnTo>
                    <a:pt x="506598" y="182028"/>
                  </a:lnTo>
                  <a:lnTo>
                    <a:pt x="587107" y="182028"/>
                  </a:lnTo>
                  <a:lnTo>
                    <a:pt x="587107" y="20478"/>
                  </a:lnTo>
                  <a:lnTo>
                    <a:pt x="20507" y="20478"/>
                  </a:lnTo>
                  <a:lnTo>
                    <a:pt x="20507" y="182028"/>
                  </a:lnTo>
                  <a:lnTo>
                    <a:pt x="283300" y="182028"/>
                  </a:lnTo>
                  <a:lnTo>
                    <a:pt x="283300" y="202506"/>
                  </a:lnTo>
                  <a:lnTo>
                    <a:pt x="20507" y="202506"/>
                  </a:lnTo>
                  <a:lnTo>
                    <a:pt x="20507" y="364057"/>
                  </a:lnTo>
                  <a:lnTo>
                    <a:pt x="283300" y="364057"/>
                  </a:lnTo>
                  <a:lnTo>
                    <a:pt x="283300" y="384535"/>
                  </a:lnTo>
                  <a:lnTo>
                    <a:pt x="20507" y="384535"/>
                  </a:lnTo>
                  <a:lnTo>
                    <a:pt x="20507" y="555945"/>
                  </a:lnTo>
                  <a:lnTo>
                    <a:pt x="293933" y="555945"/>
                  </a:lnTo>
                  <a:lnTo>
                    <a:pt x="293933" y="576423"/>
                  </a:lnTo>
                  <a:lnTo>
                    <a:pt x="9874" y="576423"/>
                  </a:lnTo>
                  <a:cubicBezTo>
                    <a:pt x="3798" y="576423"/>
                    <a:pt x="0" y="572631"/>
                    <a:pt x="0" y="566563"/>
                  </a:cubicBezTo>
                  <a:lnTo>
                    <a:pt x="0" y="9860"/>
                  </a:lnTo>
                  <a:cubicBezTo>
                    <a:pt x="0" y="3792"/>
                    <a:pt x="3798" y="0"/>
                    <a:pt x="9874" y="0"/>
                  </a:cubicBezTo>
                  <a:close/>
                </a:path>
              </a:pathLst>
            </a:cu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management_155140">
            <a:extLst>
              <a:ext uri="{FF2B5EF4-FFF2-40B4-BE49-F238E27FC236}">
                <a16:creationId xmlns:a16="http://schemas.microsoft.com/office/drawing/2014/main" id="{1668BB55-709B-F7C4-1B83-9BD0D3C0B17C}"/>
              </a:ext>
            </a:extLst>
          </p:cNvPr>
          <p:cNvSpPr/>
          <p:nvPr/>
        </p:nvSpPr>
        <p:spPr>
          <a:xfrm>
            <a:off x="3830553" y="3917482"/>
            <a:ext cx="609685" cy="560245"/>
          </a:xfrm>
          <a:custGeom>
            <a:avLst/>
            <a:gdLst>
              <a:gd name="T0" fmla="*/ 1408 w 1450"/>
              <a:gd name="T1" fmla="*/ 213 h 1236"/>
              <a:gd name="T2" fmla="*/ 1244 w 1450"/>
              <a:gd name="T3" fmla="*/ 420 h 1236"/>
              <a:gd name="T4" fmla="*/ 1273 w 1450"/>
              <a:gd name="T5" fmla="*/ 420 h 1236"/>
              <a:gd name="T6" fmla="*/ 1390 w 1450"/>
              <a:gd name="T7" fmla="*/ 613 h 1236"/>
              <a:gd name="T8" fmla="*/ 1244 w 1450"/>
              <a:gd name="T9" fmla="*/ 766 h 1236"/>
              <a:gd name="T10" fmla="*/ 1244 w 1450"/>
              <a:gd name="T11" fmla="*/ 838 h 1236"/>
              <a:gd name="T12" fmla="*/ 1037 w 1450"/>
              <a:gd name="T13" fmla="*/ 420 h 1236"/>
              <a:gd name="T14" fmla="*/ 844 w 1450"/>
              <a:gd name="T15" fmla="*/ 213 h 1236"/>
              <a:gd name="T16" fmla="*/ 844 w 1450"/>
              <a:gd name="T17" fmla="*/ 434 h 1236"/>
              <a:gd name="T18" fmla="*/ 844 w 1450"/>
              <a:gd name="T19" fmla="*/ 613 h 1236"/>
              <a:gd name="T20" fmla="*/ 1044 w 1450"/>
              <a:gd name="T21" fmla="*/ 820 h 1236"/>
              <a:gd name="T22" fmla="*/ 845 w 1450"/>
              <a:gd name="T23" fmla="*/ 768 h 1236"/>
              <a:gd name="T24" fmla="*/ 844 w 1450"/>
              <a:gd name="T25" fmla="*/ 820 h 1236"/>
              <a:gd name="T26" fmla="*/ 637 w 1450"/>
              <a:gd name="T27" fmla="*/ 40 h 1236"/>
              <a:gd name="T28" fmla="*/ 575 w 1450"/>
              <a:gd name="T29" fmla="*/ 313 h 1236"/>
              <a:gd name="T30" fmla="*/ 452 w 1450"/>
              <a:gd name="T31" fmla="*/ 676 h 1236"/>
              <a:gd name="T32" fmla="*/ 637 w 1450"/>
              <a:gd name="T33" fmla="*/ 613 h 1236"/>
              <a:gd name="T34" fmla="*/ 244 w 1450"/>
              <a:gd name="T35" fmla="*/ 613 h 1236"/>
              <a:gd name="T36" fmla="*/ 437 w 1450"/>
              <a:gd name="T37" fmla="*/ 413 h 1236"/>
              <a:gd name="T38" fmla="*/ 244 w 1450"/>
              <a:gd name="T39" fmla="*/ 620 h 1236"/>
              <a:gd name="T40" fmla="*/ 479 w 1450"/>
              <a:gd name="T41" fmla="*/ 676 h 1236"/>
              <a:gd name="T42" fmla="*/ 444 w 1450"/>
              <a:gd name="T43" fmla="*/ 413 h 1236"/>
              <a:gd name="T44" fmla="*/ 506 w 1450"/>
              <a:gd name="T45" fmla="*/ 355 h 1236"/>
              <a:gd name="T46" fmla="*/ 446 w 1450"/>
              <a:gd name="T47" fmla="*/ 347 h 1236"/>
              <a:gd name="T48" fmla="*/ 437 w 1450"/>
              <a:gd name="T49" fmla="*/ 352 h 1236"/>
              <a:gd name="T50" fmla="*/ 244 w 1450"/>
              <a:gd name="T51" fmla="*/ 420 h 1236"/>
              <a:gd name="T52" fmla="*/ 237 w 1450"/>
              <a:gd name="T53" fmla="*/ 1196 h 1236"/>
              <a:gd name="T54" fmla="*/ 237 w 1450"/>
              <a:gd name="T55" fmla="*/ 890 h 1236"/>
              <a:gd name="T56" fmla="*/ 237 w 1450"/>
              <a:gd name="T57" fmla="*/ 794 h 1236"/>
              <a:gd name="T58" fmla="*/ 40 w 1450"/>
              <a:gd name="T59" fmla="*/ 997 h 1236"/>
              <a:gd name="T60" fmla="*/ 151 w 1450"/>
              <a:gd name="T61" fmla="*/ 547 h 1236"/>
              <a:gd name="T62" fmla="*/ 237 w 1450"/>
              <a:gd name="T63" fmla="*/ 491 h 1236"/>
              <a:gd name="T64" fmla="*/ 42 w 1450"/>
              <a:gd name="T65" fmla="*/ 420 h 1236"/>
              <a:gd name="T66" fmla="*/ 42 w 1450"/>
              <a:gd name="T67" fmla="*/ 620 h 1236"/>
              <a:gd name="T68" fmla="*/ 244 w 1450"/>
              <a:gd name="T69" fmla="*/ 1020 h 1236"/>
              <a:gd name="T70" fmla="*/ 282 w 1450"/>
              <a:gd name="T71" fmla="*/ 820 h 1236"/>
              <a:gd name="T72" fmla="*/ 444 w 1450"/>
              <a:gd name="T73" fmla="*/ 1196 h 1236"/>
              <a:gd name="T74" fmla="*/ 637 w 1450"/>
              <a:gd name="T75" fmla="*/ 1013 h 1236"/>
              <a:gd name="T76" fmla="*/ 444 w 1450"/>
              <a:gd name="T77" fmla="*/ 813 h 1236"/>
              <a:gd name="T78" fmla="*/ 644 w 1450"/>
              <a:gd name="T79" fmla="*/ 1196 h 1236"/>
              <a:gd name="T80" fmla="*/ 776 w 1450"/>
              <a:gd name="T81" fmla="*/ 836 h 1236"/>
              <a:gd name="T82" fmla="*/ 837 w 1450"/>
              <a:gd name="T83" fmla="*/ 813 h 1236"/>
              <a:gd name="T84" fmla="*/ 837 w 1450"/>
              <a:gd name="T85" fmla="*/ 619 h 1236"/>
              <a:gd name="T86" fmla="*/ 830 w 1450"/>
              <a:gd name="T87" fmla="*/ 542 h 1236"/>
              <a:gd name="T88" fmla="*/ 830 w 1450"/>
              <a:gd name="T89" fmla="*/ 516 h 1236"/>
              <a:gd name="T90" fmla="*/ 737 w 1450"/>
              <a:gd name="T91" fmla="*/ 413 h 1236"/>
              <a:gd name="T92" fmla="*/ 644 w 1450"/>
              <a:gd name="T93" fmla="*/ 40 h 1236"/>
              <a:gd name="T94" fmla="*/ 844 w 1450"/>
              <a:gd name="T95" fmla="*/ 1013 h 1236"/>
              <a:gd name="T96" fmla="*/ 1044 w 1450"/>
              <a:gd name="T97" fmla="*/ 1196 h 1236"/>
              <a:gd name="T98" fmla="*/ 1155 w 1450"/>
              <a:gd name="T99" fmla="*/ 820 h 1236"/>
              <a:gd name="T100" fmla="*/ 1237 w 1450"/>
              <a:gd name="T101" fmla="*/ 842 h 1236"/>
              <a:gd name="T102" fmla="*/ 1237 w 1450"/>
              <a:gd name="T103" fmla="*/ 735 h 1236"/>
              <a:gd name="T104" fmla="*/ 1237 w 1450"/>
              <a:gd name="T105" fmla="*/ 735 h 1236"/>
              <a:gd name="T106" fmla="*/ 1237 w 1450"/>
              <a:gd name="T107" fmla="*/ 613 h 1236"/>
              <a:gd name="T108" fmla="*/ 1174 w 1450"/>
              <a:gd name="T109" fmla="*/ 413 h 1236"/>
              <a:gd name="T110" fmla="*/ 1044 w 1450"/>
              <a:gd name="T111" fmla="*/ 220 h 1236"/>
              <a:gd name="T112" fmla="*/ 1244 w 1450"/>
              <a:gd name="T113" fmla="*/ 1196 h 1236"/>
              <a:gd name="T114" fmla="*/ 1408 w 1450"/>
              <a:gd name="T115" fmla="*/ 813 h 1236"/>
              <a:gd name="T116" fmla="*/ 1410 w 1450"/>
              <a:gd name="T117" fmla="*/ 61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0" h="1236">
                <a:moveTo>
                  <a:pt x="0" y="0"/>
                </a:moveTo>
                <a:lnTo>
                  <a:pt x="0" y="1236"/>
                </a:lnTo>
                <a:lnTo>
                  <a:pt x="1450" y="1236"/>
                </a:lnTo>
                <a:lnTo>
                  <a:pt x="1450" y="0"/>
                </a:lnTo>
                <a:lnTo>
                  <a:pt x="0" y="0"/>
                </a:lnTo>
                <a:close/>
                <a:moveTo>
                  <a:pt x="1244" y="220"/>
                </a:moveTo>
                <a:lnTo>
                  <a:pt x="1408" y="220"/>
                </a:lnTo>
                <a:lnTo>
                  <a:pt x="1408" y="213"/>
                </a:lnTo>
                <a:lnTo>
                  <a:pt x="1244" y="213"/>
                </a:lnTo>
                <a:lnTo>
                  <a:pt x="1244" y="40"/>
                </a:lnTo>
                <a:lnTo>
                  <a:pt x="1410" y="40"/>
                </a:lnTo>
                <a:lnTo>
                  <a:pt x="1410" y="220"/>
                </a:lnTo>
                <a:lnTo>
                  <a:pt x="1260" y="395"/>
                </a:lnTo>
                <a:cubicBezTo>
                  <a:pt x="1255" y="389"/>
                  <a:pt x="1250" y="385"/>
                  <a:pt x="1244" y="381"/>
                </a:cubicBezTo>
                <a:lnTo>
                  <a:pt x="1244" y="220"/>
                </a:lnTo>
                <a:close/>
                <a:moveTo>
                  <a:pt x="1244" y="420"/>
                </a:moveTo>
                <a:lnTo>
                  <a:pt x="1244" y="420"/>
                </a:lnTo>
                <a:cubicBezTo>
                  <a:pt x="1247" y="425"/>
                  <a:pt x="1249" y="432"/>
                  <a:pt x="1249" y="439"/>
                </a:cubicBezTo>
                <a:cubicBezTo>
                  <a:pt x="1249" y="447"/>
                  <a:pt x="1247" y="454"/>
                  <a:pt x="1244" y="460"/>
                </a:cubicBezTo>
                <a:lnTo>
                  <a:pt x="1244" y="420"/>
                </a:lnTo>
                <a:lnTo>
                  <a:pt x="1244" y="420"/>
                </a:lnTo>
                <a:close/>
                <a:moveTo>
                  <a:pt x="1244" y="497"/>
                </a:moveTo>
                <a:cubicBezTo>
                  <a:pt x="1263" y="485"/>
                  <a:pt x="1276" y="464"/>
                  <a:pt x="1276" y="439"/>
                </a:cubicBezTo>
                <a:cubicBezTo>
                  <a:pt x="1276" y="432"/>
                  <a:pt x="1275" y="426"/>
                  <a:pt x="1273" y="420"/>
                </a:cubicBezTo>
                <a:lnTo>
                  <a:pt x="1408" y="420"/>
                </a:lnTo>
                <a:lnTo>
                  <a:pt x="1408" y="413"/>
                </a:lnTo>
                <a:lnTo>
                  <a:pt x="1271" y="413"/>
                </a:lnTo>
                <a:cubicBezTo>
                  <a:pt x="1269" y="408"/>
                  <a:pt x="1266" y="404"/>
                  <a:pt x="1263" y="400"/>
                </a:cubicBezTo>
                <a:lnTo>
                  <a:pt x="1269" y="405"/>
                </a:lnTo>
                <a:lnTo>
                  <a:pt x="1410" y="240"/>
                </a:lnTo>
                <a:lnTo>
                  <a:pt x="1410" y="590"/>
                </a:lnTo>
                <a:lnTo>
                  <a:pt x="1390" y="613"/>
                </a:lnTo>
                <a:lnTo>
                  <a:pt x="1244" y="613"/>
                </a:lnTo>
                <a:lnTo>
                  <a:pt x="1244" y="497"/>
                </a:lnTo>
                <a:close/>
                <a:moveTo>
                  <a:pt x="1244" y="620"/>
                </a:moveTo>
                <a:lnTo>
                  <a:pt x="1384" y="620"/>
                </a:lnTo>
                <a:lnTo>
                  <a:pt x="1270" y="753"/>
                </a:lnTo>
                <a:cubicBezTo>
                  <a:pt x="1262" y="746"/>
                  <a:pt x="1253" y="740"/>
                  <a:pt x="1244" y="737"/>
                </a:cubicBezTo>
                <a:lnTo>
                  <a:pt x="1244" y="620"/>
                </a:lnTo>
                <a:close/>
                <a:moveTo>
                  <a:pt x="1244" y="766"/>
                </a:moveTo>
                <a:cubicBezTo>
                  <a:pt x="1256" y="774"/>
                  <a:pt x="1264" y="787"/>
                  <a:pt x="1264" y="802"/>
                </a:cubicBezTo>
                <a:cubicBezTo>
                  <a:pt x="1264" y="806"/>
                  <a:pt x="1263" y="809"/>
                  <a:pt x="1263" y="813"/>
                </a:cubicBezTo>
                <a:lnTo>
                  <a:pt x="1244" y="813"/>
                </a:lnTo>
                <a:lnTo>
                  <a:pt x="1244" y="766"/>
                </a:lnTo>
                <a:lnTo>
                  <a:pt x="1244" y="766"/>
                </a:lnTo>
                <a:close/>
                <a:moveTo>
                  <a:pt x="1244" y="820"/>
                </a:moveTo>
                <a:lnTo>
                  <a:pt x="1260" y="820"/>
                </a:lnTo>
                <a:cubicBezTo>
                  <a:pt x="1257" y="827"/>
                  <a:pt x="1251" y="834"/>
                  <a:pt x="1244" y="838"/>
                </a:cubicBezTo>
                <a:lnTo>
                  <a:pt x="1244" y="820"/>
                </a:lnTo>
                <a:close/>
                <a:moveTo>
                  <a:pt x="1138" y="439"/>
                </a:moveTo>
                <a:lnTo>
                  <a:pt x="1044" y="455"/>
                </a:lnTo>
                <a:lnTo>
                  <a:pt x="1044" y="420"/>
                </a:lnTo>
                <a:lnTo>
                  <a:pt x="1141" y="420"/>
                </a:lnTo>
                <a:cubicBezTo>
                  <a:pt x="1139" y="426"/>
                  <a:pt x="1138" y="432"/>
                  <a:pt x="1138" y="439"/>
                </a:cubicBezTo>
                <a:close/>
                <a:moveTo>
                  <a:pt x="872" y="420"/>
                </a:moveTo>
                <a:lnTo>
                  <a:pt x="1037" y="420"/>
                </a:lnTo>
                <a:lnTo>
                  <a:pt x="1037" y="456"/>
                </a:lnTo>
                <a:lnTo>
                  <a:pt x="898" y="480"/>
                </a:lnTo>
                <a:cubicBezTo>
                  <a:pt x="898" y="478"/>
                  <a:pt x="899" y="476"/>
                  <a:pt x="899" y="473"/>
                </a:cubicBezTo>
                <a:cubicBezTo>
                  <a:pt x="899" y="451"/>
                  <a:pt x="888" y="432"/>
                  <a:pt x="872" y="420"/>
                </a:cubicBezTo>
                <a:close/>
                <a:moveTo>
                  <a:pt x="844" y="40"/>
                </a:moveTo>
                <a:lnTo>
                  <a:pt x="1037" y="40"/>
                </a:lnTo>
                <a:lnTo>
                  <a:pt x="1037" y="213"/>
                </a:lnTo>
                <a:lnTo>
                  <a:pt x="844" y="213"/>
                </a:lnTo>
                <a:lnTo>
                  <a:pt x="844" y="40"/>
                </a:lnTo>
                <a:close/>
                <a:moveTo>
                  <a:pt x="844" y="220"/>
                </a:moveTo>
                <a:lnTo>
                  <a:pt x="1037" y="220"/>
                </a:lnTo>
                <a:lnTo>
                  <a:pt x="1037" y="413"/>
                </a:lnTo>
                <a:lnTo>
                  <a:pt x="862" y="413"/>
                </a:lnTo>
                <a:cubicBezTo>
                  <a:pt x="856" y="410"/>
                  <a:pt x="850" y="407"/>
                  <a:pt x="844" y="406"/>
                </a:cubicBezTo>
                <a:lnTo>
                  <a:pt x="844" y="220"/>
                </a:lnTo>
                <a:close/>
                <a:moveTo>
                  <a:pt x="844" y="434"/>
                </a:moveTo>
                <a:cubicBezTo>
                  <a:pt x="860" y="440"/>
                  <a:pt x="872" y="455"/>
                  <a:pt x="872" y="473"/>
                </a:cubicBezTo>
                <a:cubicBezTo>
                  <a:pt x="872" y="492"/>
                  <a:pt x="860" y="507"/>
                  <a:pt x="844" y="513"/>
                </a:cubicBezTo>
                <a:lnTo>
                  <a:pt x="844" y="434"/>
                </a:lnTo>
                <a:close/>
                <a:moveTo>
                  <a:pt x="844" y="541"/>
                </a:moveTo>
                <a:cubicBezTo>
                  <a:pt x="868" y="536"/>
                  <a:pt x="888" y="518"/>
                  <a:pt x="895" y="494"/>
                </a:cubicBezTo>
                <a:lnTo>
                  <a:pt x="1037" y="470"/>
                </a:lnTo>
                <a:lnTo>
                  <a:pt x="1037" y="613"/>
                </a:lnTo>
                <a:lnTo>
                  <a:pt x="844" y="613"/>
                </a:lnTo>
                <a:lnTo>
                  <a:pt x="844" y="541"/>
                </a:lnTo>
                <a:close/>
                <a:moveTo>
                  <a:pt x="911" y="820"/>
                </a:moveTo>
                <a:lnTo>
                  <a:pt x="1037" y="820"/>
                </a:lnTo>
                <a:lnTo>
                  <a:pt x="1037" y="821"/>
                </a:lnTo>
                <a:lnTo>
                  <a:pt x="913" y="842"/>
                </a:lnTo>
                <a:cubicBezTo>
                  <a:pt x="913" y="840"/>
                  <a:pt x="913" y="838"/>
                  <a:pt x="913" y="836"/>
                </a:cubicBezTo>
                <a:cubicBezTo>
                  <a:pt x="913" y="831"/>
                  <a:pt x="913" y="825"/>
                  <a:pt x="911" y="820"/>
                </a:cubicBezTo>
                <a:close/>
                <a:moveTo>
                  <a:pt x="1044" y="820"/>
                </a:moveTo>
                <a:lnTo>
                  <a:pt x="1046" y="820"/>
                </a:lnTo>
                <a:lnTo>
                  <a:pt x="1044" y="820"/>
                </a:lnTo>
                <a:lnTo>
                  <a:pt x="1044" y="820"/>
                </a:lnTo>
                <a:close/>
                <a:moveTo>
                  <a:pt x="844" y="620"/>
                </a:moveTo>
                <a:lnTo>
                  <a:pt x="1037" y="620"/>
                </a:lnTo>
                <a:lnTo>
                  <a:pt x="1037" y="813"/>
                </a:lnTo>
                <a:lnTo>
                  <a:pt x="909" y="813"/>
                </a:lnTo>
                <a:cubicBezTo>
                  <a:pt x="899" y="787"/>
                  <a:pt x="874" y="768"/>
                  <a:pt x="845" y="768"/>
                </a:cubicBezTo>
                <a:cubicBezTo>
                  <a:pt x="844" y="768"/>
                  <a:pt x="844" y="768"/>
                  <a:pt x="844" y="768"/>
                </a:cubicBezTo>
                <a:lnTo>
                  <a:pt x="844" y="620"/>
                </a:lnTo>
                <a:close/>
                <a:moveTo>
                  <a:pt x="844" y="794"/>
                </a:moveTo>
                <a:cubicBezTo>
                  <a:pt x="844" y="794"/>
                  <a:pt x="844" y="794"/>
                  <a:pt x="845" y="794"/>
                </a:cubicBezTo>
                <a:cubicBezTo>
                  <a:pt x="859" y="794"/>
                  <a:pt x="872" y="802"/>
                  <a:pt x="880" y="813"/>
                </a:cubicBezTo>
                <a:lnTo>
                  <a:pt x="844" y="813"/>
                </a:lnTo>
                <a:lnTo>
                  <a:pt x="844" y="794"/>
                </a:lnTo>
                <a:close/>
                <a:moveTo>
                  <a:pt x="844" y="820"/>
                </a:moveTo>
                <a:lnTo>
                  <a:pt x="883" y="820"/>
                </a:lnTo>
                <a:cubicBezTo>
                  <a:pt x="885" y="825"/>
                  <a:pt x="887" y="830"/>
                  <a:pt x="887" y="836"/>
                </a:cubicBezTo>
                <a:cubicBezTo>
                  <a:pt x="887" y="860"/>
                  <a:pt x="868" y="879"/>
                  <a:pt x="845" y="879"/>
                </a:cubicBezTo>
                <a:cubicBezTo>
                  <a:pt x="844" y="879"/>
                  <a:pt x="844" y="879"/>
                  <a:pt x="844" y="879"/>
                </a:cubicBezTo>
                <a:lnTo>
                  <a:pt x="844" y="820"/>
                </a:lnTo>
                <a:lnTo>
                  <a:pt x="844" y="820"/>
                </a:lnTo>
                <a:close/>
                <a:moveTo>
                  <a:pt x="444" y="40"/>
                </a:moveTo>
                <a:lnTo>
                  <a:pt x="637" y="40"/>
                </a:lnTo>
                <a:lnTo>
                  <a:pt x="637" y="213"/>
                </a:lnTo>
                <a:lnTo>
                  <a:pt x="444" y="213"/>
                </a:lnTo>
                <a:lnTo>
                  <a:pt x="444" y="40"/>
                </a:lnTo>
                <a:close/>
                <a:moveTo>
                  <a:pt x="444" y="220"/>
                </a:moveTo>
                <a:lnTo>
                  <a:pt x="637" y="220"/>
                </a:lnTo>
                <a:lnTo>
                  <a:pt x="637" y="368"/>
                </a:lnTo>
                <a:lnTo>
                  <a:pt x="570" y="338"/>
                </a:lnTo>
                <a:cubicBezTo>
                  <a:pt x="573" y="330"/>
                  <a:pt x="575" y="321"/>
                  <a:pt x="575" y="313"/>
                </a:cubicBezTo>
                <a:cubicBezTo>
                  <a:pt x="575" y="275"/>
                  <a:pt x="544" y="244"/>
                  <a:pt x="506" y="244"/>
                </a:cubicBezTo>
                <a:cubicBezTo>
                  <a:pt x="478" y="244"/>
                  <a:pt x="454" y="260"/>
                  <a:pt x="444" y="284"/>
                </a:cubicBezTo>
                <a:lnTo>
                  <a:pt x="444" y="220"/>
                </a:lnTo>
                <a:close/>
                <a:moveTo>
                  <a:pt x="644" y="385"/>
                </a:moveTo>
                <a:lnTo>
                  <a:pt x="704" y="413"/>
                </a:lnTo>
                <a:lnTo>
                  <a:pt x="644" y="413"/>
                </a:lnTo>
                <a:lnTo>
                  <a:pt x="644" y="385"/>
                </a:lnTo>
                <a:close/>
                <a:moveTo>
                  <a:pt x="452" y="676"/>
                </a:moveTo>
                <a:cubicBezTo>
                  <a:pt x="452" y="687"/>
                  <a:pt x="455" y="698"/>
                  <a:pt x="460" y="707"/>
                </a:cubicBezTo>
                <a:lnTo>
                  <a:pt x="444" y="716"/>
                </a:lnTo>
                <a:lnTo>
                  <a:pt x="444" y="620"/>
                </a:lnTo>
                <a:lnTo>
                  <a:pt x="481" y="620"/>
                </a:lnTo>
                <a:cubicBezTo>
                  <a:pt x="464" y="632"/>
                  <a:pt x="452" y="652"/>
                  <a:pt x="452" y="676"/>
                </a:cubicBezTo>
                <a:close/>
                <a:moveTo>
                  <a:pt x="444" y="420"/>
                </a:moveTo>
                <a:lnTo>
                  <a:pt x="637" y="420"/>
                </a:lnTo>
                <a:lnTo>
                  <a:pt x="637" y="613"/>
                </a:lnTo>
                <a:lnTo>
                  <a:pt x="549" y="613"/>
                </a:lnTo>
                <a:cubicBezTo>
                  <a:pt x="540" y="609"/>
                  <a:pt x="531" y="607"/>
                  <a:pt x="521" y="607"/>
                </a:cubicBezTo>
                <a:cubicBezTo>
                  <a:pt x="511" y="607"/>
                  <a:pt x="501" y="609"/>
                  <a:pt x="493" y="613"/>
                </a:cubicBezTo>
                <a:lnTo>
                  <a:pt x="444" y="613"/>
                </a:lnTo>
                <a:lnTo>
                  <a:pt x="444" y="420"/>
                </a:lnTo>
                <a:close/>
                <a:moveTo>
                  <a:pt x="437" y="420"/>
                </a:moveTo>
                <a:lnTo>
                  <a:pt x="437" y="613"/>
                </a:lnTo>
                <a:lnTo>
                  <a:pt x="244" y="613"/>
                </a:lnTo>
                <a:lnTo>
                  <a:pt x="244" y="544"/>
                </a:lnTo>
                <a:cubicBezTo>
                  <a:pt x="256" y="531"/>
                  <a:pt x="264" y="514"/>
                  <a:pt x="264" y="495"/>
                </a:cubicBezTo>
                <a:cubicBezTo>
                  <a:pt x="264" y="484"/>
                  <a:pt x="261" y="474"/>
                  <a:pt x="257" y="465"/>
                </a:cubicBezTo>
                <a:lnTo>
                  <a:pt x="341" y="420"/>
                </a:lnTo>
                <a:lnTo>
                  <a:pt x="437" y="420"/>
                </a:lnTo>
                <a:close/>
                <a:moveTo>
                  <a:pt x="353" y="413"/>
                </a:moveTo>
                <a:lnTo>
                  <a:pt x="437" y="367"/>
                </a:lnTo>
                <a:lnTo>
                  <a:pt x="437" y="413"/>
                </a:lnTo>
                <a:lnTo>
                  <a:pt x="353" y="413"/>
                </a:lnTo>
                <a:close/>
                <a:moveTo>
                  <a:pt x="244" y="833"/>
                </a:moveTo>
                <a:cubicBezTo>
                  <a:pt x="249" y="840"/>
                  <a:pt x="252" y="848"/>
                  <a:pt x="252" y="858"/>
                </a:cubicBezTo>
                <a:cubicBezTo>
                  <a:pt x="252" y="867"/>
                  <a:pt x="249" y="876"/>
                  <a:pt x="244" y="883"/>
                </a:cubicBezTo>
                <a:lnTo>
                  <a:pt x="244" y="833"/>
                </a:lnTo>
                <a:close/>
                <a:moveTo>
                  <a:pt x="262" y="813"/>
                </a:moveTo>
                <a:cubicBezTo>
                  <a:pt x="257" y="807"/>
                  <a:pt x="250" y="802"/>
                  <a:pt x="244" y="798"/>
                </a:cubicBezTo>
                <a:lnTo>
                  <a:pt x="244" y="620"/>
                </a:lnTo>
                <a:lnTo>
                  <a:pt x="437" y="620"/>
                </a:lnTo>
                <a:lnTo>
                  <a:pt x="437" y="720"/>
                </a:lnTo>
                <a:lnTo>
                  <a:pt x="267" y="813"/>
                </a:lnTo>
                <a:lnTo>
                  <a:pt x="262" y="813"/>
                </a:lnTo>
                <a:close/>
                <a:moveTo>
                  <a:pt x="521" y="633"/>
                </a:moveTo>
                <a:cubicBezTo>
                  <a:pt x="544" y="633"/>
                  <a:pt x="563" y="652"/>
                  <a:pt x="563" y="676"/>
                </a:cubicBezTo>
                <a:cubicBezTo>
                  <a:pt x="563" y="699"/>
                  <a:pt x="544" y="718"/>
                  <a:pt x="521" y="718"/>
                </a:cubicBezTo>
                <a:cubicBezTo>
                  <a:pt x="498" y="718"/>
                  <a:pt x="479" y="699"/>
                  <a:pt x="479" y="676"/>
                </a:cubicBezTo>
                <a:cubicBezTo>
                  <a:pt x="479" y="652"/>
                  <a:pt x="498" y="633"/>
                  <a:pt x="521" y="633"/>
                </a:cubicBezTo>
                <a:close/>
                <a:moveTo>
                  <a:pt x="560" y="620"/>
                </a:moveTo>
                <a:lnTo>
                  <a:pt x="637" y="620"/>
                </a:lnTo>
                <a:lnTo>
                  <a:pt x="637" y="727"/>
                </a:lnTo>
                <a:lnTo>
                  <a:pt x="584" y="703"/>
                </a:lnTo>
                <a:cubicBezTo>
                  <a:pt x="588" y="695"/>
                  <a:pt x="590" y="686"/>
                  <a:pt x="590" y="676"/>
                </a:cubicBezTo>
                <a:cubicBezTo>
                  <a:pt x="590" y="652"/>
                  <a:pt x="578" y="632"/>
                  <a:pt x="560" y="620"/>
                </a:cubicBezTo>
                <a:close/>
                <a:moveTo>
                  <a:pt x="444" y="413"/>
                </a:moveTo>
                <a:lnTo>
                  <a:pt x="444" y="364"/>
                </a:lnTo>
                <a:lnTo>
                  <a:pt x="454" y="358"/>
                </a:lnTo>
                <a:cubicBezTo>
                  <a:pt x="467" y="372"/>
                  <a:pt x="485" y="382"/>
                  <a:pt x="506" y="382"/>
                </a:cubicBezTo>
                <a:cubicBezTo>
                  <a:pt x="530" y="382"/>
                  <a:pt x="552" y="369"/>
                  <a:pt x="564" y="350"/>
                </a:cubicBezTo>
                <a:lnTo>
                  <a:pt x="637" y="382"/>
                </a:lnTo>
                <a:lnTo>
                  <a:pt x="637" y="413"/>
                </a:lnTo>
                <a:lnTo>
                  <a:pt x="444" y="413"/>
                </a:lnTo>
                <a:close/>
                <a:moveTo>
                  <a:pt x="506" y="355"/>
                </a:moveTo>
                <a:cubicBezTo>
                  <a:pt x="483" y="355"/>
                  <a:pt x="464" y="336"/>
                  <a:pt x="464" y="313"/>
                </a:cubicBezTo>
                <a:cubicBezTo>
                  <a:pt x="464" y="289"/>
                  <a:pt x="483" y="270"/>
                  <a:pt x="506" y="270"/>
                </a:cubicBezTo>
                <a:cubicBezTo>
                  <a:pt x="529" y="270"/>
                  <a:pt x="548" y="289"/>
                  <a:pt x="548" y="313"/>
                </a:cubicBezTo>
                <a:cubicBezTo>
                  <a:pt x="548" y="336"/>
                  <a:pt x="529" y="355"/>
                  <a:pt x="506" y="355"/>
                </a:cubicBezTo>
                <a:close/>
                <a:moveTo>
                  <a:pt x="446" y="347"/>
                </a:moveTo>
                <a:lnTo>
                  <a:pt x="444" y="348"/>
                </a:lnTo>
                <a:lnTo>
                  <a:pt x="444" y="341"/>
                </a:lnTo>
                <a:cubicBezTo>
                  <a:pt x="444" y="343"/>
                  <a:pt x="445" y="345"/>
                  <a:pt x="446" y="347"/>
                </a:cubicBezTo>
                <a:close/>
                <a:moveTo>
                  <a:pt x="244" y="40"/>
                </a:moveTo>
                <a:lnTo>
                  <a:pt x="437" y="40"/>
                </a:lnTo>
                <a:lnTo>
                  <a:pt x="437" y="213"/>
                </a:lnTo>
                <a:lnTo>
                  <a:pt x="244" y="213"/>
                </a:lnTo>
                <a:lnTo>
                  <a:pt x="244" y="40"/>
                </a:lnTo>
                <a:close/>
                <a:moveTo>
                  <a:pt x="244" y="220"/>
                </a:moveTo>
                <a:lnTo>
                  <a:pt x="437" y="220"/>
                </a:lnTo>
                <a:lnTo>
                  <a:pt x="437" y="352"/>
                </a:lnTo>
                <a:lnTo>
                  <a:pt x="325" y="413"/>
                </a:lnTo>
                <a:lnTo>
                  <a:pt x="244" y="413"/>
                </a:lnTo>
                <a:lnTo>
                  <a:pt x="244" y="220"/>
                </a:lnTo>
                <a:close/>
                <a:moveTo>
                  <a:pt x="244" y="420"/>
                </a:moveTo>
                <a:lnTo>
                  <a:pt x="313" y="420"/>
                </a:lnTo>
                <a:lnTo>
                  <a:pt x="250" y="454"/>
                </a:lnTo>
                <a:cubicBezTo>
                  <a:pt x="248" y="451"/>
                  <a:pt x="246" y="448"/>
                  <a:pt x="244" y="446"/>
                </a:cubicBezTo>
                <a:lnTo>
                  <a:pt x="244" y="420"/>
                </a:lnTo>
                <a:lnTo>
                  <a:pt x="244" y="420"/>
                </a:lnTo>
                <a:close/>
                <a:moveTo>
                  <a:pt x="237" y="1196"/>
                </a:moveTo>
                <a:lnTo>
                  <a:pt x="40" y="1196"/>
                </a:lnTo>
                <a:lnTo>
                  <a:pt x="40" y="1015"/>
                </a:lnTo>
                <a:lnTo>
                  <a:pt x="42" y="1013"/>
                </a:lnTo>
                <a:lnTo>
                  <a:pt x="42" y="1020"/>
                </a:lnTo>
                <a:lnTo>
                  <a:pt x="237" y="1020"/>
                </a:lnTo>
                <a:lnTo>
                  <a:pt x="237" y="1196"/>
                </a:lnTo>
                <a:lnTo>
                  <a:pt x="237" y="1196"/>
                </a:lnTo>
                <a:close/>
                <a:moveTo>
                  <a:pt x="237" y="1013"/>
                </a:moveTo>
                <a:lnTo>
                  <a:pt x="42" y="1013"/>
                </a:lnTo>
                <a:lnTo>
                  <a:pt x="163" y="908"/>
                </a:lnTo>
                <a:cubicBezTo>
                  <a:pt x="175" y="919"/>
                  <a:pt x="192" y="927"/>
                  <a:pt x="210" y="927"/>
                </a:cubicBezTo>
                <a:cubicBezTo>
                  <a:pt x="219" y="927"/>
                  <a:pt x="229" y="925"/>
                  <a:pt x="237" y="921"/>
                </a:cubicBezTo>
                <a:lnTo>
                  <a:pt x="237" y="1013"/>
                </a:lnTo>
                <a:close/>
                <a:moveTo>
                  <a:pt x="237" y="890"/>
                </a:moveTo>
                <a:cubicBezTo>
                  <a:pt x="230" y="896"/>
                  <a:pt x="220" y="900"/>
                  <a:pt x="210" y="900"/>
                </a:cubicBezTo>
                <a:cubicBezTo>
                  <a:pt x="187" y="900"/>
                  <a:pt x="168" y="881"/>
                  <a:pt x="168" y="858"/>
                </a:cubicBezTo>
                <a:cubicBezTo>
                  <a:pt x="168" y="841"/>
                  <a:pt x="178" y="826"/>
                  <a:pt x="192" y="820"/>
                </a:cubicBezTo>
                <a:lnTo>
                  <a:pt x="227" y="820"/>
                </a:lnTo>
                <a:cubicBezTo>
                  <a:pt x="231" y="821"/>
                  <a:pt x="234" y="823"/>
                  <a:pt x="237" y="826"/>
                </a:cubicBezTo>
                <a:lnTo>
                  <a:pt x="237" y="890"/>
                </a:lnTo>
                <a:lnTo>
                  <a:pt x="237" y="890"/>
                </a:lnTo>
                <a:close/>
                <a:moveTo>
                  <a:pt x="237" y="794"/>
                </a:moveTo>
                <a:cubicBezTo>
                  <a:pt x="229" y="791"/>
                  <a:pt x="219" y="789"/>
                  <a:pt x="210" y="789"/>
                </a:cubicBezTo>
                <a:cubicBezTo>
                  <a:pt x="189" y="789"/>
                  <a:pt x="171" y="798"/>
                  <a:pt x="158" y="813"/>
                </a:cubicBezTo>
                <a:lnTo>
                  <a:pt x="42" y="813"/>
                </a:lnTo>
                <a:lnTo>
                  <a:pt x="42" y="820"/>
                </a:lnTo>
                <a:lnTo>
                  <a:pt x="153" y="820"/>
                </a:lnTo>
                <a:cubicBezTo>
                  <a:pt x="145" y="830"/>
                  <a:pt x="141" y="844"/>
                  <a:pt x="141" y="858"/>
                </a:cubicBezTo>
                <a:cubicBezTo>
                  <a:pt x="141" y="873"/>
                  <a:pt x="146" y="886"/>
                  <a:pt x="154" y="898"/>
                </a:cubicBezTo>
                <a:lnTo>
                  <a:pt x="40" y="997"/>
                </a:lnTo>
                <a:lnTo>
                  <a:pt x="40" y="644"/>
                </a:lnTo>
                <a:lnTo>
                  <a:pt x="68" y="620"/>
                </a:lnTo>
                <a:lnTo>
                  <a:pt x="237" y="620"/>
                </a:lnTo>
                <a:lnTo>
                  <a:pt x="237" y="794"/>
                </a:lnTo>
                <a:lnTo>
                  <a:pt x="237" y="794"/>
                </a:lnTo>
                <a:close/>
                <a:moveTo>
                  <a:pt x="237" y="613"/>
                </a:moveTo>
                <a:lnTo>
                  <a:pt x="76" y="613"/>
                </a:lnTo>
                <a:lnTo>
                  <a:pt x="151" y="547"/>
                </a:lnTo>
                <a:cubicBezTo>
                  <a:pt x="163" y="557"/>
                  <a:pt x="178" y="564"/>
                  <a:pt x="195" y="564"/>
                </a:cubicBezTo>
                <a:cubicBezTo>
                  <a:pt x="211" y="564"/>
                  <a:pt x="225" y="558"/>
                  <a:pt x="237" y="549"/>
                </a:cubicBezTo>
                <a:lnTo>
                  <a:pt x="237" y="613"/>
                </a:lnTo>
                <a:close/>
                <a:moveTo>
                  <a:pt x="237" y="499"/>
                </a:moveTo>
                <a:cubicBezTo>
                  <a:pt x="235" y="520"/>
                  <a:pt x="217" y="537"/>
                  <a:pt x="195" y="537"/>
                </a:cubicBezTo>
                <a:cubicBezTo>
                  <a:pt x="172" y="537"/>
                  <a:pt x="153" y="518"/>
                  <a:pt x="153" y="495"/>
                </a:cubicBezTo>
                <a:cubicBezTo>
                  <a:pt x="153" y="471"/>
                  <a:pt x="172" y="453"/>
                  <a:pt x="195" y="453"/>
                </a:cubicBezTo>
                <a:cubicBezTo>
                  <a:pt x="217" y="453"/>
                  <a:pt x="235" y="469"/>
                  <a:pt x="237" y="491"/>
                </a:cubicBezTo>
                <a:lnTo>
                  <a:pt x="237" y="499"/>
                </a:lnTo>
                <a:close/>
                <a:moveTo>
                  <a:pt x="237" y="213"/>
                </a:moveTo>
                <a:lnTo>
                  <a:pt x="42" y="213"/>
                </a:lnTo>
                <a:lnTo>
                  <a:pt x="42" y="220"/>
                </a:lnTo>
                <a:lnTo>
                  <a:pt x="237" y="220"/>
                </a:lnTo>
                <a:lnTo>
                  <a:pt x="237" y="413"/>
                </a:lnTo>
                <a:lnTo>
                  <a:pt x="42" y="413"/>
                </a:lnTo>
                <a:lnTo>
                  <a:pt x="42" y="420"/>
                </a:lnTo>
                <a:lnTo>
                  <a:pt x="237" y="420"/>
                </a:lnTo>
                <a:lnTo>
                  <a:pt x="237" y="440"/>
                </a:lnTo>
                <a:cubicBezTo>
                  <a:pt x="225" y="431"/>
                  <a:pt x="211" y="426"/>
                  <a:pt x="195" y="426"/>
                </a:cubicBezTo>
                <a:cubicBezTo>
                  <a:pt x="157" y="426"/>
                  <a:pt x="126" y="457"/>
                  <a:pt x="126" y="495"/>
                </a:cubicBezTo>
                <a:cubicBezTo>
                  <a:pt x="126" y="511"/>
                  <a:pt x="132" y="526"/>
                  <a:pt x="141" y="538"/>
                </a:cubicBezTo>
                <a:lnTo>
                  <a:pt x="55" y="613"/>
                </a:lnTo>
                <a:lnTo>
                  <a:pt x="42" y="613"/>
                </a:lnTo>
                <a:lnTo>
                  <a:pt x="42" y="620"/>
                </a:lnTo>
                <a:lnTo>
                  <a:pt x="48" y="620"/>
                </a:lnTo>
                <a:lnTo>
                  <a:pt x="40" y="626"/>
                </a:lnTo>
                <a:lnTo>
                  <a:pt x="40" y="40"/>
                </a:lnTo>
                <a:lnTo>
                  <a:pt x="237" y="40"/>
                </a:lnTo>
                <a:lnTo>
                  <a:pt x="237" y="213"/>
                </a:lnTo>
                <a:close/>
                <a:moveTo>
                  <a:pt x="437" y="1196"/>
                </a:moveTo>
                <a:lnTo>
                  <a:pt x="244" y="1196"/>
                </a:lnTo>
                <a:lnTo>
                  <a:pt x="244" y="1020"/>
                </a:lnTo>
                <a:lnTo>
                  <a:pt x="437" y="1020"/>
                </a:lnTo>
                <a:lnTo>
                  <a:pt x="437" y="1196"/>
                </a:lnTo>
                <a:close/>
                <a:moveTo>
                  <a:pt x="437" y="1013"/>
                </a:moveTo>
                <a:lnTo>
                  <a:pt x="244" y="1013"/>
                </a:lnTo>
                <a:lnTo>
                  <a:pt x="244" y="918"/>
                </a:lnTo>
                <a:cubicBezTo>
                  <a:pt x="264" y="906"/>
                  <a:pt x="279" y="884"/>
                  <a:pt x="279" y="858"/>
                </a:cubicBezTo>
                <a:cubicBezTo>
                  <a:pt x="279" y="846"/>
                  <a:pt x="276" y="835"/>
                  <a:pt x="271" y="826"/>
                </a:cubicBezTo>
                <a:lnTo>
                  <a:pt x="282" y="820"/>
                </a:lnTo>
                <a:lnTo>
                  <a:pt x="437" y="820"/>
                </a:lnTo>
                <a:lnTo>
                  <a:pt x="437" y="1013"/>
                </a:lnTo>
                <a:close/>
                <a:moveTo>
                  <a:pt x="295" y="813"/>
                </a:moveTo>
                <a:lnTo>
                  <a:pt x="437" y="735"/>
                </a:lnTo>
                <a:lnTo>
                  <a:pt x="437" y="813"/>
                </a:lnTo>
                <a:lnTo>
                  <a:pt x="295" y="813"/>
                </a:lnTo>
                <a:close/>
                <a:moveTo>
                  <a:pt x="637" y="1196"/>
                </a:moveTo>
                <a:lnTo>
                  <a:pt x="444" y="1196"/>
                </a:lnTo>
                <a:lnTo>
                  <a:pt x="444" y="1020"/>
                </a:lnTo>
                <a:lnTo>
                  <a:pt x="637" y="1020"/>
                </a:lnTo>
                <a:lnTo>
                  <a:pt x="637" y="1196"/>
                </a:lnTo>
                <a:close/>
                <a:moveTo>
                  <a:pt x="637" y="1013"/>
                </a:moveTo>
                <a:lnTo>
                  <a:pt x="444" y="1013"/>
                </a:lnTo>
                <a:lnTo>
                  <a:pt x="444" y="820"/>
                </a:lnTo>
                <a:lnTo>
                  <a:pt x="637" y="820"/>
                </a:lnTo>
                <a:lnTo>
                  <a:pt x="637" y="1013"/>
                </a:lnTo>
                <a:close/>
                <a:moveTo>
                  <a:pt x="444" y="813"/>
                </a:moveTo>
                <a:lnTo>
                  <a:pt x="444" y="732"/>
                </a:lnTo>
                <a:lnTo>
                  <a:pt x="467" y="719"/>
                </a:lnTo>
                <a:cubicBezTo>
                  <a:pt x="480" y="734"/>
                  <a:pt x="499" y="745"/>
                  <a:pt x="521" y="745"/>
                </a:cubicBezTo>
                <a:cubicBezTo>
                  <a:pt x="544" y="745"/>
                  <a:pt x="565" y="733"/>
                  <a:pt x="577" y="715"/>
                </a:cubicBezTo>
                <a:lnTo>
                  <a:pt x="637" y="742"/>
                </a:lnTo>
                <a:lnTo>
                  <a:pt x="637" y="813"/>
                </a:lnTo>
                <a:lnTo>
                  <a:pt x="444" y="813"/>
                </a:lnTo>
                <a:lnTo>
                  <a:pt x="444" y="813"/>
                </a:lnTo>
                <a:close/>
                <a:moveTo>
                  <a:pt x="644" y="745"/>
                </a:moveTo>
                <a:lnTo>
                  <a:pt x="782" y="808"/>
                </a:lnTo>
                <a:cubicBezTo>
                  <a:pt x="782" y="809"/>
                  <a:pt x="781" y="811"/>
                  <a:pt x="780" y="813"/>
                </a:cubicBezTo>
                <a:lnTo>
                  <a:pt x="644" y="813"/>
                </a:lnTo>
                <a:lnTo>
                  <a:pt x="644" y="745"/>
                </a:lnTo>
                <a:close/>
                <a:moveTo>
                  <a:pt x="837" y="1196"/>
                </a:moveTo>
                <a:lnTo>
                  <a:pt x="644" y="1196"/>
                </a:lnTo>
                <a:lnTo>
                  <a:pt x="644" y="1020"/>
                </a:lnTo>
                <a:lnTo>
                  <a:pt x="837" y="1020"/>
                </a:lnTo>
                <a:lnTo>
                  <a:pt x="837" y="1196"/>
                </a:lnTo>
                <a:close/>
                <a:moveTo>
                  <a:pt x="837" y="1013"/>
                </a:moveTo>
                <a:lnTo>
                  <a:pt x="644" y="1013"/>
                </a:lnTo>
                <a:lnTo>
                  <a:pt x="644" y="820"/>
                </a:lnTo>
                <a:lnTo>
                  <a:pt x="778" y="820"/>
                </a:lnTo>
                <a:cubicBezTo>
                  <a:pt x="777" y="825"/>
                  <a:pt x="776" y="831"/>
                  <a:pt x="776" y="836"/>
                </a:cubicBezTo>
                <a:cubicBezTo>
                  <a:pt x="776" y="872"/>
                  <a:pt x="803" y="901"/>
                  <a:pt x="837" y="905"/>
                </a:cubicBezTo>
                <a:lnTo>
                  <a:pt x="837" y="1013"/>
                </a:lnTo>
                <a:close/>
                <a:moveTo>
                  <a:pt x="837" y="878"/>
                </a:moveTo>
                <a:cubicBezTo>
                  <a:pt x="817" y="874"/>
                  <a:pt x="802" y="857"/>
                  <a:pt x="802" y="837"/>
                </a:cubicBezTo>
                <a:cubicBezTo>
                  <a:pt x="802" y="830"/>
                  <a:pt x="804" y="825"/>
                  <a:pt x="806" y="820"/>
                </a:cubicBezTo>
                <a:lnTo>
                  <a:pt x="837" y="820"/>
                </a:lnTo>
                <a:lnTo>
                  <a:pt x="837" y="878"/>
                </a:lnTo>
                <a:close/>
                <a:moveTo>
                  <a:pt x="837" y="813"/>
                </a:moveTo>
                <a:lnTo>
                  <a:pt x="810" y="813"/>
                </a:lnTo>
                <a:cubicBezTo>
                  <a:pt x="816" y="804"/>
                  <a:pt x="826" y="797"/>
                  <a:pt x="837" y="795"/>
                </a:cubicBezTo>
                <a:lnTo>
                  <a:pt x="837" y="813"/>
                </a:lnTo>
                <a:close/>
                <a:moveTo>
                  <a:pt x="837" y="768"/>
                </a:moveTo>
                <a:cubicBezTo>
                  <a:pt x="817" y="771"/>
                  <a:pt x="800" y="781"/>
                  <a:pt x="789" y="796"/>
                </a:cubicBezTo>
                <a:lnTo>
                  <a:pt x="644" y="730"/>
                </a:lnTo>
                <a:lnTo>
                  <a:pt x="644" y="619"/>
                </a:lnTo>
                <a:lnTo>
                  <a:pt x="837" y="619"/>
                </a:lnTo>
                <a:lnTo>
                  <a:pt x="837" y="768"/>
                </a:lnTo>
                <a:close/>
                <a:moveTo>
                  <a:pt x="837" y="613"/>
                </a:moveTo>
                <a:lnTo>
                  <a:pt x="644" y="613"/>
                </a:lnTo>
                <a:lnTo>
                  <a:pt x="644" y="420"/>
                </a:lnTo>
                <a:lnTo>
                  <a:pt x="719" y="420"/>
                </a:lnTo>
                <a:lnTo>
                  <a:pt x="769" y="442"/>
                </a:lnTo>
                <a:cubicBezTo>
                  <a:pt x="764" y="451"/>
                  <a:pt x="761" y="462"/>
                  <a:pt x="761" y="473"/>
                </a:cubicBezTo>
                <a:cubicBezTo>
                  <a:pt x="761" y="511"/>
                  <a:pt x="792" y="542"/>
                  <a:pt x="830" y="542"/>
                </a:cubicBezTo>
                <a:cubicBezTo>
                  <a:pt x="832" y="542"/>
                  <a:pt x="834" y="542"/>
                  <a:pt x="837" y="542"/>
                </a:cubicBezTo>
                <a:lnTo>
                  <a:pt x="837" y="613"/>
                </a:lnTo>
                <a:close/>
                <a:moveTo>
                  <a:pt x="776" y="431"/>
                </a:moveTo>
                <a:lnTo>
                  <a:pt x="751" y="420"/>
                </a:lnTo>
                <a:lnTo>
                  <a:pt x="787" y="420"/>
                </a:lnTo>
                <a:cubicBezTo>
                  <a:pt x="783" y="423"/>
                  <a:pt x="779" y="427"/>
                  <a:pt x="776" y="431"/>
                </a:cubicBezTo>
                <a:close/>
                <a:moveTo>
                  <a:pt x="837" y="515"/>
                </a:moveTo>
                <a:cubicBezTo>
                  <a:pt x="835" y="515"/>
                  <a:pt x="832" y="516"/>
                  <a:pt x="830" y="516"/>
                </a:cubicBezTo>
                <a:cubicBezTo>
                  <a:pt x="806" y="516"/>
                  <a:pt x="787" y="497"/>
                  <a:pt x="787" y="473"/>
                </a:cubicBezTo>
                <a:cubicBezTo>
                  <a:pt x="787" y="450"/>
                  <a:pt x="806" y="431"/>
                  <a:pt x="830" y="431"/>
                </a:cubicBezTo>
                <a:cubicBezTo>
                  <a:pt x="832" y="431"/>
                  <a:pt x="835" y="432"/>
                  <a:pt x="837" y="432"/>
                </a:cubicBezTo>
                <a:lnTo>
                  <a:pt x="837" y="515"/>
                </a:lnTo>
                <a:close/>
                <a:moveTo>
                  <a:pt x="837" y="405"/>
                </a:moveTo>
                <a:cubicBezTo>
                  <a:pt x="834" y="405"/>
                  <a:pt x="832" y="405"/>
                  <a:pt x="830" y="405"/>
                </a:cubicBezTo>
                <a:cubicBezTo>
                  <a:pt x="818" y="405"/>
                  <a:pt x="807" y="408"/>
                  <a:pt x="798" y="413"/>
                </a:cubicBezTo>
                <a:lnTo>
                  <a:pt x="737" y="413"/>
                </a:lnTo>
                <a:lnTo>
                  <a:pt x="644" y="371"/>
                </a:lnTo>
                <a:lnTo>
                  <a:pt x="644" y="220"/>
                </a:lnTo>
                <a:lnTo>
                  <a:pt x="837" y="220"/>
                </a:lnTo>
                <a:lnTo>
                  <a:pt x="837" y="405"/>
                </a:lnTo>
                <a:lnTo>
                  <a:pt x="837" y="405"/>
                </a:lnTo>
                <a:close/>
                <a:moveTo>
                  <a:pt x="837" y="213"/>
                </a:moveTo>
                <a:lnTo>
                  <a:pt x="644" y="213"/>
                </a:lnTo>
                <a:lnTo>
                  <a:pt x="644" y="40"/>
                </a:lnTo>
                <a:lnTo>
                  <a:pt x="837" y="40"/>
                </a:lnTo>
                <a:lnTo>
                  <a:pt x="837" y="213"/>
                </a:lnTo>
                <a:close/>
                <a:moveTo>
                  <a:pt x="1037" y="1196"/>
                </a:moveTo>
                <a:lnTo>
                  <a:pt x="844" y="1196"/>
                </a:lnTo>
                <a:lnTo>
                  <a:pt x="844" y="1020"/>
                </a:lnTo>
                <a:lnTo>
                  <a:pt x="1037" y="1020"/>
                </a:lnTo>
                <a:lnTo>
                  <a:pt x="1037" y="1196"/>
                </a:lnTo>
                <a:close/>
                <a:moveTo>
                  <a:pt x="844" y="1013"/>
                </a:moveTo>
                <a:lnTo>
                  <a:pt x="844" y="905"/>
                </a:lnTo>
                <a:cubicBezTo>
                  <a:pt x="844" y="905"/>
                  <a:pt x="844" y="905"/>
                  <a:pt x="845" y="905"/>
                </a:cubicBezTo>
                <a:cubicBezTo>
                  <a:pt x="876" y="905"/>
                  <a:pt x="902" y="885"/>
                  <a:pt x="910" y="856"/>
                </a:cubicBezTo>
                <a:lnTo>
                  <a:pt x="1037" y="835"/>
                </a:lnTo>
                <a:lnTo>
                  <a:pt x="1037" y="1013"/>
                </a:lnTo>
                <a:lnTo>
                  <a:pt x="844" y="1013"/>
                </a:lnTo>
                <a:close/>
                <a:moveTo>
                  <a:pt x="1237" y="1196"/>
                </a:moveTo>
                <a:lnTo>
                  <a:pt x="1044" y="1196"/>
                </a:lnTo>
                <a:lnTo>
                  <a:pt x="1044" y="1020"/>
                </a:lnTo>
                <a:lnTo>
                  <a:pt x="1237" y="1020"/>
                </a:lnTo>
                <a:lnTo>
                  <a:pt x="1237" y="1196"/>
                </a:lnTo>
                <a:close/>
                <a:moveTo>
                  <a:pt x="1237" y="1013"/>
                </a:moveTo>
                <a:lnTo>
                  <a:pt x="1044" y="1013"/>
                </a:lnTo>
                <a:lnTo>
                  <a:pt x="1044" y="833"/>
                </a:lnTo>
                <a:lnTo>
                  <a:pt x="1125" y="820"/>
                </a:lnTo>
                <a:lnTo>
                  <a:pt x="1155" y="820"/>
                </a:lnTo>
                <a:cubicBezTo>
                  <a:pt x="1163" y="849"/>
                  <a:pt x="1190" y="871"/>
                  <a:pt x="1222" y="871"/>
                </a:cubicBezTo>
                <a:cubicBezTo>
                  <a:pt x="1227" y="871"/>
                  <a:pt x="1232" y="870"/>
                  <a:pt x="1237" y="869"/>
                </a:cubicBezTo>
                <a:lnTo>
                  <a:pt x="1237" y="1013"/>
                </a:lnTo>
                <a:close/>
                <a:moveTo>
                  <a:pt x="1237" y="842"/>
                </a:moveTo>
                <a:cubicBezTo>
                  <a:pt x="1232" y="843"/>
                  <a:pt x="1227" y="844"/>
                  <a:pt x="1222" y="844"/>
                </a:cubicBezTo>
                <a:cubicBezTo>
                  <a:pt x="1205" y="844"/>
                  <a:pt x="1190" y="834"/>
                  <a:pt x="1183" y="820"/>
                </a:cubicBezTo>
                <a:lnTo>
                  <a:pt x="1237" y="820"/>
                </a:lnTo>
                <a:lnTo>
                  <a:pt x="1237" y="842"/>
                </a:lnTo>
                <a:lnTo>
                  <a:pt x="1237" y="842"/>
                </a:lnTo>
                <a:close/>
                <a:moveTo>
                  <a:pt x="1237" y="813"/>
                </a:moveTo>
                <a:lnTo>
                  <a:pt x="1181" y="813"/>
                </a:lnTo>
                <a:cubicBezTo>
                  <a:pt x="1180" y="809"/>
                  <a:pt x="1180" y="806"/>
                  <a:pt x="1180" y="802"/>
                </a:cubicBezTo>
                <a:cubicBezTo>
                  <a:pt x="1180" y="779"/>
                  <a:pt x="1199" y="760"/>
                  <a:pt x="1222" y="760"/>
                </a:cubicBezTo>
                <a:cubicBezTo>
                  <a:pt x="1227" y="760"/>
                  <a:pt x="1232" y="761"/>
                  <a:pt x="1237" y="763"/>
                </a:cubicBezTo>
                <a:lnTo>
                  <a:pt x="1237" y="813"/>
                </a:lnTo>
                <a:close/>
                <a:moveTo>
                  <a:pt x="1237" y="735"/>
                </a:moveTo>
                <a:cubicBezTo>
                  <a:pt x="1232" y="734"/>
                  <a:pt x="1227" y="733"/>
                  <a:pt x="1222" y="733"/>
                </a:cubicBezTo>
                <a:cubicBezTo>
                  <a:pt x="1184" y="733"/>
                  <a:pt x="1154" y="764"/>
                  <a:pt x="1153" y="801"/>
                </a:cubicBezTo>
                <a:lnTo>
                  <a:pt x="1085" y="813"/>
                </a:lnTo>
                <a:lnTo>
                  <a:pt x="1044" y="813"/>
                </a:lnTo>
                <a:lnTo>
                  <a:pt x="1044" y="620"/>
                </a:lnTo>
                <a:lnTo>
                  <a:pt x="1237" y="620"/>
                </a:lnTo>
                <a:lnTo>
                  <a:pt x="1237" y="735"/>
                </a:lnTo>
                <a:lnTo>
                  <a:pt x="1237" y="735"/>
                </a:lnTo>
                <a:close/>
                <a:moveTo>
                  <a:pt x="1237" y="613"/>
                </a:moveTo>
                <a:lnTo>
                  <a:pt x="1044" y="613"/>
                </a:lnTo>
                <a:lnTo>
                  <a:pt x="1044" y="469"/>
                </a:lnTo>
                <a:lnTo>
                  <a:pt x="1139" y="452"/>
                </a:lnTo>
                <a:cubicBezTo>
                  <a:pt x="1146" y="484"/>
                  <a:pt x="1173" y="508"/>
                  <a:pt x="1207" y="508"/>
                </a:cubicBezTo>
                <a:cubicBezTo>
                  <a:pt x="1218" y="508"/>
                  <a:pt x="1228" y="505"/>
                  <a:pt x="1237" y="501"/>
                </a:cubicBezTo>
                <a:lnTo>
                  <a:pt x="1237" y="613"/>
                </a:lnTo>
                <a:lnTo>
                  <a:pt x="1237" y="613"/>
                </a:lnTo>
                <a:close/>
                <a:moveTo>
                  <a:pt x="1237" y="469"/>
                </a:moveTo>
                <a:cubicBezTo>
                  <a:pt x="1229" y="477"/>
                  <a:pt x="1219" y="481"/>
                  <a:pt x="1207" y="481"/>
                </a:cubicBezTo>
                <a:cubicBezTo>
                  <a:pt x="1184" y="481"/>
                  <a:pt x="1165" y="462"/>
                  <a:pt x="1165" y="439"/>
                </a:cubicBezTo>
                <a:cubicBezTo>
                  <a:pt x="1165" y="432"/>
                  <a:pt x="1167" y="425"/>
                  <a:pt x="1170" y="420"/>
                </a:cubicBezTo>
                <a:lnTo>
                  <a:pt x="1237" y="420"/>
                </a:lnTo>
                <a:lnTo>
                  <a:pt x="1237" y="469"/>
                </a:lnTo>
                <a:close/>
                <a:moveTo>
                  <a:pt x="1237" y="413"/>
                </a:moveTo>
                <a:lnTo>
                  <a:pt x="1174" y="413"/>
                </a:lnTo>
                <a:cubicBezTo>
                  <a:pt x="1182" y="403"/>
                  <a:pt x="1194" y="397"/>
                  <a:pt x="1207" y="397"/>
                </a:cubicBezTo>
                <a:cubicBezTo>
                  <a:pt x="1219" y="397"/>
                  <a:pt x="1229" y="402"/>
                  <a:pt x="1237" y="409"/>
                </a:cubicBezTo>
                <a:lnTo>
                  <a:pt x="1237" y="413"/>
                </a:lnTo>
                <a:close/>
                <a:moveTo>
                  <a:pt x="1237" y="377"/>
                </a:moveTo>
                <a:cubicBezTo>
                  <a:pt x="1228" y="373"/>
                  <a:pt x="1218" y="370"/>
                  <a:pt x="1207" y="370"/>
                </a:cubicBezTo>
                <a:cubicBezTo>
                  <a:pt x="1178" y="370"/>
                  <a:pt x="1154" y="388"/>
                  <a:pt x="1143" y="413"/>
                </a:cubicBezTo>
                <a:lnTo>
                  <a:pt x="1044" y="413"/>
                </a:lnTo>
                <a:lnTo>
                  <a:pt x="1044" y="220"/>
                </a:lnTo>
                <a:lnTo>
                  <a:pt x="1237" y="220"/>
                </a:lnTo>
                <a:lnTo>
                  <a:pt x="1237" y="377"/>
                </a:lnTo>
                <a:close/>
                <a:moveTo>
                  <a:pt x="1237" y="213"/>
                </a:moveTo>
                <a:lnTo>
                  <a:pt x="1044" y="213"/>
                </a:lnTo>
                <a:lnTo>
                  <a:pt x="1044" y="40"/>
                </a:lnTo>
                <a:lnTo>
                  <a:pt x="1237" y="40"/>
                </a:lnTo>
                <a:lnTo>
                  <a:pt x="1237" y="213"/>
                </a:lnTo>
                <a:close/>
                <a:moveTo>
                  <a:pt x="1244" y="1196"/>
                </a:moveTo>
                <a:lnTo>
                  <a:pt x="1244" y="1020"/>
                </a:lnTo>
                <a:lnTo>
                  <a:pt x="1408" y="1020"/>
                </a:lnTo>
                <a:lnTo>
                  <a:pt x="1408" y="1013"/>
                </a:lnTo>
                <a:lnTo>
                  <a:pt x="1244" y="1013"/>
                </a:lnTo>
                <a:lnTo>
                  <a:pt x="1244" y="867"/>
                </a:lnTo>
                <a:cubicBezTo>
                  <a:pt x="1265" y="860"/>
                  <a:pt x="1282" y="842"/>
                  <a:pt x="1288" y="820"/>
                </a:cubicBezTo>
                <a:lnTo>
                  <a:pt x="1408" y="820"/>
                </a:lnTo>
                <a:lnTo>
                  <a:pt x="1408" y="813"/>
                </a:lnTo>
                <a:lnTo>
                  <a:pt x="1290" y="813"/>
                </a:lnTo>
                <a:cubicBezTo>
                  <a:pt x="1290" y="809"/>
                  <a:pt x="1291" y="806"/>
                  <a:pt x="1291" y="802"/>
                </a:cubicBezTo>
                <a:cubicBezTo>
                  <a:pt x="1291" y="788"/>
                  <a:pt x="1286" y="774"/>
                  <a:pt x="1278" y="763"/>
                </a:cubicBezTo>
                <a:lnTo>
                  <a:pt x="1402" y="620"/>
                </a:lnTo>
                <a:lnTo>
                  <a:pt x="1408" y="620"/>
                </a:lnTo>
                <a:lnTo>
                  <a:pt x="1408" y="613"/>
                </a:lnTo>
                <a:lnTo>
                  <a:pt x="1407" y="613"/>
                </a:lnTo>
                <a:lnTo>
                  <a:pt x="1410" y="610"/>
                </a:lnTo>
                <a:lnTo>
                  <a:pt x="1410" y="1196"/>
                </a:lnTo>
                <a:lnTo>
                  <a:pt x="1244" y="1196"/>
                </a:lnTo>
                <a:close/>
              </a:path>
            </a:pathLst>
          </a:cu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management_155140">
            <a:extLst>
              <a:ext uri="{FF2B5EF4-FFF2-40B4-BE49-F238E27FC236}">
                <a16:creationId xmlns:a16="http://schemas.microsoft.com/office/drawing/2014/main" id="{2EBA6170-8538-A47C-9466-C3BEC4828252}"/>
              </a:ext>
            </a:extLst>
          </p:cNvPr>
          <p:cNvSpPr/>
          <p:nvPr/>
        </p:nvSpPr>
        <p:spPr>
          <a:xfrm>
            <a:off x="6487126" y="3904263"/>
            <a:ext cx="609685" cy="608767"/>
          </a:xfrm>
          <a:custGeom>
            <a:avLst/>
            <a:gdLst>
              <a:gd name="connsiteX0" fmla="*/ 255588 w 609614"/>
              <a:gd name="connsiteY0" fmla="*/ 559654 h 608697"/>
              <a:gd name="connsiteX1" fmla="*/ 275346 w 609614"/>
              <a:gd name="connsiteY1" fmla="*/ 559654 h 608697"/>
              <a:gd name="connsiteX2" fmla="*/ 275346 w 609614"/>
              <a:gd name="connsiteY2" fmla="*/ 579271 h 608697"/>
              <a:gd name="connsiteX3" fmla="*/ 255588 w 609614"/>
              <a:gd name="connsiteY3" fmla="*/ 579271 h 608697"/>
              <a:gd name="connsiteX4" fmla="*/ 216353 w 609614"/>
              <a:gd name="connsiteY4" fmla="*/ 559654 h 608697"/>
              <a:gd name="connsiteX5" fmla="*/ 235970 w 609614"/>
              <a:gd name="connsiteY5" fmla="*/ 559654 h 608697"/>
              <a:gd name="connsiteX6" fmla="*/ 235970 w 609614"/>
              <a:gd name="connsiteY6" fmla="*/ 579271 h 608697"/>
              <a:gd name="connsiteX7" fmla="*/ 216353 w 609614"/>
              <a:gd name="connsiteY7" fmla="*/ 579271 h 608697"/>
              <a:gd name="connsiteX8" fmla="*/ 176978 w 609614"/>
              <a:gd name="connsiteY8" fmla="*/ 559654 h 608697"/>
              <a:gd name="connsiteX9" fmla="*/ 196595 w 609614"/>
              <a:gd name="connsiteY9" fmla="*/ 559654 h 608697"/>
              <a:gd name="connsiteX10" fmla="*/ 196595 w 609614"/>
              <a:gd name="connsiteY10" fmla="*/ 579271 h 608697"/>
              <a:gd name="connsiteX11" fmla="*/ 176978 w 609614"/>
              <a:gd name="connsiteY11" fmla="*/ 579271 h 608697"/>
              <a:gd name="connsiteX12" fmla="*/ 137602 w 609614"/>
              <a:gd name="connsiteY12" fmla="*/ 559654 h 608697"/>
              <a:gd name="connsiteX13" fmla="*/ 157360 w 609614"/>
              <a:gd name="connsiteY13" fmla="*/ 559654 h 608697"/>
              <a:gd name="connsiteX14" fmla="*/ 157360 w 609614"/>
              <a:gd name="connsiteY14" fmla="*/ 579271 h 608697"/>
              <a:gd name="connsiteX15" fmla="*/ 137602 w 609614"/>
              <a:gd name="connsiteY15" fmla="*/ 579271 h 608697"/>
              <a:gd name="connsiteX16" fmla="*/ 98368 w 609614"/>
              <a:gd name="connsiteY16" fmla="*/ 559654 h 608697"/>
              <a:gd name="connsiteX17" fmla="*/ 117985 w 609614"/>
              <a:gd name="connsiteY17" fmla="*/ 559654 h 608697"/>
              <a:gd name="connsiteX18" fmla="*/ 117985 w 609614"/>
              <a:gd name="connsiteY18" fmla="*/ 579271 h 608697"/>
              <a:gd name="connsiteX19" fmla="*/ 98368 w 609614"/>
              <a:gd name="connsiteY19" fmla="*/ 579271 h 608697"/>
              <a:gd name="connsiteX20" fmla="*/ 334352 w 609614"/>
              <a:gd name="connsiteY20" fmla="*/ 549788 h 608697"/>
              <a:gd name="connsiteX21" fmla="*/ 314625 w 609614"/>
              <a:gd name="connsiteY21" fmla="*/ 569486 h 608697"/>
              <a:gd name="connsiteX22" fmla="*/ 334352 w 609614"/>
              <a:gd name="connsiteY22" fmla="*/ 589091 h 608697"/>
              <a:gd name="connsiteX23" fmla="*/ 575598 w 609614"/>
              <a:gd name="connsiteY23" fmla="*/ 589091 h 608697"/>
              <a:gd name="connsiteX24" fmla="*/ 570344 w 609614"/>
              <a:gd name="connsiteY24" fmla="*/ 569486 h 608697"/>
              <a:gd name="connsiteX25" fmla="*/ 575598 w 609614"/>
              <a:gd name="connsiteY25" fmla="*/ 549788 h 608697"/>
              <a:gd name="connsiteX26" fmla="*/ 39351 w 609614"/>
              <a:gd name="connsiteY26" fmla="*/ 549770 h 608697"/>
              <a:gd name="connsiteX27" fmla="*/ 19630 w 609614"/>
              <a:gd name="connsiteY27" fmla="*/ 569474 h 608697"/>
              <a:gd name="connsiteX28" fmla="*/ 39351 w 609614"/>
              <a:gd name="connsiteY28" fmla="*/ 589085 h 608697"/>
              <a:gd name="connsiteX29" fmla="*/ 58981 w 609614"/>
              <a:gd name="connsiteY29" fmla="*/ 569474 h 608697"/>
              <a:gd name="connsiteX30" fmla="*/ 39351 w 609614"/>
              <a:gd name="connsiteY30" fmla="*/ 549770 h 608697"/>
              <a:gd name="connsiteX31" fmla="*/ 39351 w 609614"/>
              <a:gd name="connsiteY31" fmla="*/ 530158 h 608697"/>
              <a:gd name="connsiteX32" fmla="*/ 78610 w 609614"/>
              <a:gd name="connsiteY32" fmla="*/ 569474 h 608697"/>
              <a:gd name="connsiteX33" fmla="*/ 39351 w 609614"/>
              <a:gd name="connsiteY33" fmla="*/ 608697 h 608697"/>
              <a:gd name="connsiteX34" fmla="*/ 0 w 609614"/>
              <a:gd name="connsiteY34" fmla="*/ 569474 h 608697"/>
              <a:gd name="connsiteX35" fmla="*/ 39351 w 609614"/>
              <a:gd name="connsiteY35" fmla="*/ 530158 h 608697"/>
              <a:gd name="connsiteX36" fmla="*/ 294989 w 609614"/>
              <a:gd name="connsiteY36" fmla="*/ 508459 h 608697"/>
              <a:gd name="connsiteX37" fmla="*/ 294805 w 609614"/>
              <a:gd name="connsiteY37" fmla="*/ 508644 h 608697"/>
              <a:gd name="connsiteX38" fmla="*/ 294989 w 609614"/>
              <a:gd name="connsiteY38" fmla="*/ 508644 h 608697"/>
              <a:gd name="connsiteX39" fmla="*/ 29496 w 609614"/>
              <a:gd name="connsiteY39" fmla="*/ 490853 h 608697"/>
              <a:gd name="connsiteX40" fmla="*/ 49113 w 609614"/>
              <a:gd name="connsiteY40" fmla="*/ 490853 h 608697"/>
              <a:gd name="connsiteX41" fmla="*/ 49113 w 609614"/>
              <a:gd name="connsiteY41" fmla="*/ 510611 h 608697"/>
              <a:gd name="connsiteX42" fmla="*/ 29496 w 609614"/>
              <a:gd name="connsiteY42" fmla="*/ 510611 h 608697"/>
              <a:gd name="connsiteX43" fmla="*/ 29496 w 609614"/>
              <a:gd name="connsiteY43" fmla="*/ 451689 h 608697"/>
              <a:gd name="connsiteX44" fmla="*/ 49113 w 609614"/>
              <a:gd name="connsiteY44" fmla="*/ 451689 h 608697"/>
              <a:gd name="connsiteX45" fmla="*/ 49113 w 609614"/>
              <a:gd name="connsiteY45" fmla="*/ 471306 h 608697"/>
              <a:gd name="connsiteX46" fmla="*/ 29496 w 609614"/>
              <a:gd name="connsiteY46" fmla="*/ 471306 h 608697"/>
              <a:gd name="connsiteX47" fmla="*/ 550621 w 609614"/>
              <a:gd name="connsiteY47" fmla="*/ 412384 h 608697"/>
              <a:gd name="connsiteX48" fmla="*/ 570309 w 609614"/>
              <a:gd name="connsiteY48" fmla="*/ 412384 h 608697"/>
              <a:gd name="connsiteX49" fmla="*/ 570309 w 609614"/>
              <a:gd name="connsiteY49" fmla="*/ 432001 h 608697"/>
              <a:gd name="connsiteX50" fmla="*/ 550621 w 609614"/>
              <a:gd name="connsiteY50" fmla="*/ 432001 h 608697"/>
              <a:gd name="connsiteX51" fmla="*/ 471941 w 609614"/>
              <a:gd name="connsiteY51" fmla="*/ 412384 h 608697"/>
              <a:gd name="connsiteX52" fmla="*/ 531004 w 609614"/>
              <a:gd name="connsiteY52" fmla="*/ 412384 h 608697"/>
              <a:gd name="connsiteX53" fmla="*/ 531004 w 609614"/>
              <a:gd name="connsiteY53" fmla="*/ 432001 h 608697"/>
              <a:gd name="connsiteX54" fmla="*/ 471941 w 609614"/>
              <a:gd name="connsiteY54" fmla="*/ 432001 h 608697"/>
              <a:gd name="connsiteX55" fmla="*/ 147310 w 609614"/>
              <a:gd name="connsiteY55" fmla="*/ 376098 h 608697"/>
              <a:gd name="connsiteX56" fmla="*/ 63976 w 609614"/>
              <a:gd name="connsiteY56" fmla="*/ 405461 h 608697"/>
              <a:gd name="connsiteX57" fmla="*/ 236084 w 609614"/>
              <a:gd name="connsiteY57" fmla="*/ 508736 h 608697"/>
              <a:gd name="connsiteX58" fmla="*/ 147310 w 609614"/>
              <a:gd name="connsiteY58" fmla="*/ 376098 h 608697"/>
              <a:gd name="connsiteX59" fmla="*/ 255627 w 609614"/>
              <a:gd name="connsiteY59" fmla="*/ 363488 h 608697"/>
              <a:gd name="connsiteX60" fmla="*/ 167130 w 609614"/>
              <a:gd name="connsiteY60" fmla="*/ 372048 h 608697"/>
              <a:gd name="connsiteX61" fmla="*/ 255627 w 609614"/>
              <a:gd name="connsiteY61" fmla="*/ 499715 h 608697"/>
              <a:gd name="connsiteX62" fmla="*/ 275354 w 609614"/>
              <a:gd name="connsiteY62" fmla="*/ 363396 h 608697"/>
              <a:gd name="connsiteX63" fmla="*/ 275354 w 609614"/>
              <a:gd name="connsiteY63" fmla="*/ 499715 h 608697"/>
              <a:gd name="connsiteX64" fmla="*/ 294989 w 609614"/>
              <a:gd name="connsiteY64" fmla="*/ 480754 h 608697"/>
              <a:gd name="connsiteX65" fmla="*/ 294989 w 609614"/>
              <a:gd name="connsiteY65" fmla="*/ 364132 h 608697"/>
              <a:gd name="connsiteX66" fmla="*/ 275354 w 609614"/>
              <a:gd name="connsiteY66" fmla="*/ 363396 h 608697"/>
              <a:gd name="connsiteX67" fmla="*/ 275354 w 609614"/>
              <a:gd name="connsiteY67" fmla="*/ 274940 h 608697"/>
              <a:gd name="connsiteX68" fmla="*/ 275354 w 609614"/>
              <a:gd name="connsiteY68" fmla="*/ 343698 h 608697"/>
              <a:gd name="connsiteX69" fmla="*/ 294989 w 609614"/>
              <a:gd name="connsiteY69" fmla="*/ 344434 h 608697"/>
              <a:gd name="connsiteX70" fmla="*/ 294989 w 609614"/>
              <a:gd name="connsiteY70" fmla="*/ 274940 h 608697"/>
              <a:gd name="connsiteX71" fmla="*/ 147771 w 609614"/>
              <a:gd name="connsiteY71" fmla="*/ 274940 h 608697"/>
              <a:gd name="connsiteX72" fmla="*/ 160677 w 609614"/>
              <a:gd name="connsiteY72" fmla="*/ 353087 h 608697"/>
              <a:gd name="connsiteX73" fmla="*/ 255627 w 609614"/>
              <a:gd name="connsiteY73" fmla="*/ 343882 h 608697"/>
              <a:gd name="connsiteX74" fmla="*/ 255627 w 609614"/>
              <a:gd name="connsiteY74" fmla="*/ 274940 h 608697"/>
              <a:gd name="connsiteX75" fmla="*/ 19912 w 609614"/>
              <a:gd name="connsiteY75" fmla="*/ 274940 h 608697"/>
              <a:gd name="connsiteX76" fmla="*/ 53283 w 609614"/>
              <a:gd name="connsiteY76" fmla="*/ 388800 h 608697"/>
              <a:gd name="connsiteX77" fmla="*/ 141042 w 609614"/>
              <a:gd name="connsiteY77" fmla="*/ 357229 h 608697"/>
              <a:gd name="connsiteX78" fmla="*/ 128044 w 609614"/>
              <a:gd name="connsiteY78" fmla="*/ 274940 h 608697"/>
              <a:gd name="connsiteX79" fmla="*/ 353973 w 609614"/>
              <a:gd name="connsiteY79" fmla="*/ 255227 h 608697"/>
              <a:gd name="connsiteX80" fmla="*/ 353973 w 609614"/>
              <a:gd name="connsiteY80" fmla="*/ 373066 h 608697"/>
              <a:gd name="connsiteX81" fmla="*/ 550584 w 609614"/>
              <a:gd name="connsiteY81" fmla="*/ 373066 h 608697"/>
              <a:gd name="connsiteX82" fmla="*/ 550584 w 609614"/>
              <a:gd name="connsiteY82" fmla="*/ 255227 h 608697"/>
              <a:gd name="connsiteX83" fmla="*/ 334339 w 609614"/>
              <a:gd name="connsiteY83" fmla="*/ 235618 h 608697"/>
              <a:gd name="connsiteX84" fmla="*/ 570310 w 609614"/>
              <a:gd name="connsiteY84" fmla="*/ 235618 h 608697"/>
              <a:gd name="connsiteX85" fmla="*/ 570310 w 609614"/>
              <a:gd name="connsiteY85" fmla="*/ 392767 h 608697"/>
              <a:gd name="connsiteX86" fmla="*/ 334339 w 609614"/>
              <a:gd name="connsiteY86" fmla="*/ 392767 h 608697"/>
              <a:gd name="connsiteX87" fmla="*/ 334352 w 609614"/>
              <a:gd name="connsiteY87" fmla="*/ 216031 h 608697"/>
              <a:gd name="connsiteX88" fmla="*/ 314625 w 609614"/>
              <a:gd name="connsiteY88" fmla="*/ 235637 h 608697"/>
              <a:gd name="connsiteX89" fmla="*/ 314625 w 609614"/>
              <a:gd name="connsiteY89" fmla="*/ 535429 h 608697"/>
              <a:gd name="connsiteX90" fmla="*/ 334352 w 609614"/>
              <a:gd name="connsiteY90" fmla="*/ 530182 h 608697"/>
              <a:gd name="connsiteX91" fmla="*/ 589979 w 609614"/>
              <a:gd name="connsiteY91" fmla="*/ 530182 h 608697"/>
              <a:gd name="connsiteX92" fmla="*/ 589979 w 609614"/>
              <a:gd name="connsiteY92" fmla="*/ 216031 h 608697"/>
              <a:gd name="connsiteX93" fmla="*/ 370304 w 609614"/>
              <a:gd name="connsiteY93" fmla="*/ 177096 h 608697"/>
              <a:gd name="connsiteX94" fmla="*/ 275354 w 609614"/>
              <a:gd name="connsiteY94" fmla="*/ 186392 h 608697"/>
              <a:gd name="connsiteX95" fmla="*/ 275354 w 609614"/>
              <a:gd name="connsiteY95" fmla="*/ 255242 h 608697"/>
              <a:gd name="connsiteX96" fmla="*/ 294989 w 609614"/>
              <a:gd name="connsiteY96" fmla="*/ 255242 h 608697"/>
              <a:gd name="connsiteX97" fmla="*/ 294989 w 609614"/>
              <a:gd name="connsiteY97" fmla="*/ 235637 h 608697"/>
              <a:gd name="connsiteX98" fmla="*/ 334352 w 609614"/>
              <a:gd name="connsiteY98" fmla="*/ 196333 h 608697"/>
              <a:gd name="connsiteX99" fmla="*/ 375466 w 609614"/>
              <a:gd name="connsiteY99" fmla="*/ 196333 h 608697"/>
              <a:gd name="connsiteX100" fmla="*/ 370304 w 609614"/>
              <a:gd name="connsiteY100" fmla="*/ 177096 h 608697"/>
              <a:gd name="connsiteX101" fmla="*/ 160677 w 609614"/>
              <a:gd name="connsiteY101" fmla="*/ 177096 h 608697"/>
              <a:gd name="connsiteX102" fmla="*/ 147771 w 609614"/>
              <a:gd name="connsiteY102" fmla="*/ 255242 h 608697"/>
              <a:gd name="connsiteX103" fmla="*/ 255627 w 609614"/>
              <a:gd name="connsiteY103" fmla="*/ 255242 h 608697"/>
              <a:gd name="connsiteX104" fmla="*/ 255627 w 609614"/>
              <a:gd name="connsiteY104" fmla="*/ 186300 h 608697"/>
              <a:gd name="connsiteX105" fmla="*/ 160677 w 609614"/>
              <a:gd name="connsiteY105" fmla="*/ 177096 h 608697"/>
              <a:gd name="connsiteX106" fmla="*/ 438151 w 609614"/>
              <a:gd name="connsiteY106" fmla="*/ 158779 h 608697"/>
              <a:gd name="connsiteX107" fmla="*/ 389663 w 609614"/>
              <a:gd name="connsiteY107" fmla="*/ 172954 h 608697"/>
              <a:gd name="connsiteX108" fmla="*/ 395655 w 609614"/>
              <a:gd name="connsiteY108" fmla="*/ 196333 h 608697"/>
              <a:gd name="connsiteX109" fmla="*/ 501298 w 609614"/>
              <a:gd name="connsiteY109" fmla="*/ 196333 h 608697"/>
              <a:gd name="connsiteX110" fmla="*/ 494568 w 609614"/>
              <a:gd name="connsiteY110" fmla="*/ 176727 h 608697"/>
              <a:gd name="connsiteX111" fmla="*/ 458432 w 609614"/>
              <a:gd name="connsiteY111" fmla="*/ 176727 h 608697"/>
              <a:gd name="connsiteX112" fmla="*/ 53283 w 609614"/>
              <a:gd name="connsiteY112" fmla="*/ 141382 h 608697"/>
              <a:gd name="connsiteX113" fmla="*/ 19912 w 609614"/>
              <a:gd name="connsiteY113" fmla="*/ 255242 h 608697"/>
              <a:gd name="connsiteX114" fmla="*/ 128044 w 609614"/>
              <a:gd name="connsiteY114" fmla="*/ 255242 h 608697"/>
              <a:gd name="connsiteX115" fmla="*/ 141042 w 609614"/>
              <a:gd name="connsiteY115" fmla="*/ 172954 h 608697"/>
              <a:gd name="connsiteX116" fmla="*/ 53283 w 609614"/>
              <a:gd name="connsiteY116" fmla="*/ 141382 h 608697"/>
              <a:gd name="connsiteX117" fmla="*/ 452348 w 609614"/>
              <a:gd name="connsiteY117" fmla="*/ 31664 h 608697"/>
              <a:gd name="connsiteX118" fmla="*/ 388464 w 609614"/>
              <a:gd name="connsiteY118" fmla="*/ 88364 h 608697"/>
              <a:gd name="connsiteX119" fmla="*/ 452348 w 609614"/>
              <a:gd name="connsiteY119" fmla="*/ 145064 h 608697"/>
              <a:gd name="connsiteX120" fmla="*/ 275354 w 609614"/>
              <a:gd name="connsiteY120" fmla="*/ 30467 h 608697"/>
              <a:gd name="connsiteX121" fmla="*/ 275354 w 609614"/>
              <a:gd name="connsiteY121" fmla="*/ 166694 h 608697"/>
              <a:gd name="connsiteX122" fmla="*/ 363851 w 609614"/>
              <a:gd name="connsiteY122" fmla="*/ 158226 h 608697"/>
              <a:gd name="connsiteX123" fmla="*/ 275354 w 609614"/>
              <a:gd name="connsiteY123" fmla="*/ 30467 h 608697"/>
              <a:gd name="connsiteX124" fmla="*/ 255627 w 609614"/>
              <a:gd name="connsiteY124" fmla="*/ 30467 h 608697"/>
              <a:gd name="connsiteX125" fmla="*/ 167130 w 609614"/>
              <a:gd name="connsiteY125" fmla="*/ 158134 h 608697"/>
              <a:gd name="connsiteX126" fmla="*/ 255627 w 609614"/>
              <a:gd name="connsiteY126" fmla="*/ 166694 h 608697"/>
              <a:gd name="connsiteX127" fmla="*/ 294989 w 609614"/>
              <a:gd name="connsiteY127" fmla="*/ 21539 h 608697"/>
              <a:gd name="connsiteX128" fmla="*/ 383486 w 609614"/>
              <a:gd name="connsiteY128" fmla="*/ 154176 h 608697"/>
              <a:gd name="connsiteX129" fmla="*/ 421282 w 609614"/>
              <a:gd name="connsiteY129" fmla="*/ 143775 h 608697"/>
              <a:gd name="connsiteX130" fmla="*/ 358873 w 609614"/>
              <a:gd name="connsiteY130" fmla="*/ 88364 h 608697"/>
              <a:gd name="connsiteX131" fmla="*/ 394641 w 609614"/>
              <a:gd name="connsiteY131" fmla="*/ 56608 h 608697"/>
              <a:gd name="connsiteX132" fmla="*/ 294989 w 609614"/>
              <a:gd name="connsiteY132" fmla="*/ 21539 h 608697"/>
              <a:gd name="connsiteX133" fmla="*/ 236084 w 609614"/>
              <a:gd name="connsiteY133" fmla="*/ 21447 h 608697"/>
              <a:gd name="connsiteX134" fmla="*/ 63976 w 609614"/>
              <a:gd name="connsiteY134" fmla="*/ 124814 h 608697"/>
              <a:gd name="connsiteX135" fmla="*/ 147310 w 609614"/>
              <a:gd name="connsiteY135" fmla="*/ 154084 h 608697"/>
              <a:gd name="connsiteX136" fmla="*/ 236084 w 609614"/>
              <a:gd name="connsiteY136" fmla="*/ 21447 h 608697"/>
              <a:gd name="connsiteX137" fmla="*/ 265491 w 609614"/>
              <a:gd name="connsiteY137" fmla="*/ 0 h 608697"/>
              <a:gd name="connsiteX138" fmla="*/ 409943 w 609614"/>
              <a:gd name="connsiteY138" fmla="*/ 42985 h 608697"/>
              <a:gd name="connsiteX139" fmla="*/ 458432 w 609614"/>
              <a:gd name="connsiteY139" fmla="*/ 0 h 608697"/>
              <a:gd name="connsiteX140" fmla="*/ 609614 w 609614"/>
              <a:gd name="connsiteY140" fmla="*/ 0 h 608697"/>
              <a:gd name="connsiteX141" fmla="*/ 609614 w 609614"/>
              <a:gd name="connsiteY141" fmla="*/ 19606 h 608697"/>
              <a:gd name="connsiteX142" fmla="*/ 471983 w 609614"/>
              <a:gd name="connsiteY142" fmla="*/ 19606 h 608697"/>
              <a:gd name="connsiteX143" fmla="*/ 471983 w 609614"/>
              <a:gd name="connsiteY143" fmla="*/ 49060 h 608697"/>
              <a:gd name="connsiteX144" fmla="*/ 609614 w 609614"/>
              <a:gd name="connsiteY144" fmla="*/ 49060 h 608697"/>
              <a:gd name="connsiteX145" fmla="*/ 609614 w 609614"/>
              <a:gd name="connsiteY145" fmla="*/ 68758 h 608697"/>
              <a:gd name="connsiteX146" fmla="*/ 471983 w 609614"/>
              <a:gd name="connsiteY146" fmla="*/ 68758 h 608697"/>
              <a:gd name="connsiteX147" fmla="*/ 471983 w 609614"/>
              <a:gd name="connsiteY147" fmla="*/ 107969 h 608697"/>
              <a:gd name="connsiteX148" fmla="*/ 609614 w 609614"/>
              <a:gd name="connsiteY148" fmla="*/ 107969 h 608697"/>
              <a:gd name="connsiteX149" fmla="*/ 609614 w 609614"/>
              <a:gd name="connsiteY149" fmla="*/ 127667 h 608697"/>
              <a:gd name="connsiteX150" fmla="*/ 471983 w 609614"/>
              <a:gd name="connsiteY150" fmla="*/ 127667 h 608697"/>
              <a:gd name="connsiteX151" fmla="*/ 471983 w 609614"/>
              <a:gd name="connsiteY151" fmla="*/ 157122 h 608697"/>
              <a:gd name="connsiteX152" fmla="*/ 609614 w 609614"/>
              <a:gd name="connsiteY152" fmla="*/ 157122 h 608697"/>
              <a:gd name="connsiteX153" fmla="*/ 609614 w 609614"/>
              <a:gd name="connsiteY153" fmla="*/ 176727 h 608697"/>
              <a:gd name="connsiteX154" fmla="*/ 515494 w 609614"/>
              <a:gd name="connsiteY154" fmla="*/ 176727 h 608697"/>
              <a:gd name="connsiteX155" fmla="*/ 521670 w 609614"/>
              <a:gd name="connsiteY155" fmla="*/ 196333 h 608697"/>
              <a:gd name="connsiteX156" fmla="*/ 609614 w 609614"/>
              <a:gd name="connsiteY156" fmla="*/ 196333 h 608697"/>
              <a:gd name="connsiteX157" fmla="*/ 609614 w 609614"/>
              <a:gd name="connsiteY157" fmla="*/ 549788 h 608697"/>
              <a:gd name="connsiteX158" fmla="*/ 589979 w 609614"/>
              <a:gd name="connsiteY158" fmla="*/ 569486 h 608697"/>
              <a:gd name="connsiteX159" fmla="*/ 609614 w 609614"/>
              <a:gd name="connsiteY159" fmla="*/ 589091 h 608697"/>
              <a:gd name="connsiteX160" fmla="*/ 609614 w 609614"/>
              <a:gd name="connsiteY160" fmla="*/ 608697 h 608697"/>
              <a:gd name="connsiteX161" fmla="*/ 334352 w 609614"/>
              <a:gd name="connsiteY161" fmla="*/ 608697 h 608697"/>
              <a:gd name="connsiteX162" fmla="*/ 294989 w 609614"/>
              <a:gd name="connsiteY162" fmla="*/ 569486 h 608697"/>
              <a:gd name="connsiteX163" fmla="*/ 294989 w 609614"/>
              <a:gd name="connsiteY163" fmla="*/ 528341 h 608697"/>
              <a:gd name="connsiteX164" fmla="*/ 265491 w 609614"/>
              <a:gd name="connsiteY164" fmla="*/ 530182 h 608697"/>
              <a:gd name="connsiteX165" fmla="*/ 49134 w 609614"/>
              <a:gd name="connsiteY165" fmla="*/ 418439 h 608697"/>
              <a:gd name="connsiteX166" fmla="*/ 49134 w 609614"/>
              <a:gd name="connsiteY166" fmla="*/ 431970 h 608697"/>
              <a:gd name="connsiteX167" fmla="*/ 29499 w 609614"/>
              <a:gd name="connsiteY167" fmla="*/ 431970 h 608697"/>
              <a:gd name="connsiteX168" fmla="*/ 29499 w 609614"/>
              <a:gd name="connsiteY168" fmla="*/ 412364 h 608697"/>
              <a:gd name="connsiteX169" fmla="*/ 44894 w 609614"/>
              <a:gd name="connsiteY169" fmla="*/ 412364 h 608697"/>
              <a:gd name="connsiteX170" fmla="*/ 0 w 609614"/>
              <a:gd name="connsiteY170" fmla="*/ 265091 h 608697"/>
              <a:gd name="connsiteX171" fmla="*/ 265491 w 609614"/>
              <a:gd name="connsiteY171"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609614" h="608697">
                <a:moveTo>
                  <a:pt x="255588" y="559654"/>
                </a:moveTo>
                <a:lnTo>
                  <a:pt x="275346" y="559654"/>
                </a:lnTo>
                <a:lnTo>
                  <a:pt x="275346" y="579271"/>
                </a:lnTo>
                <a:lnTo>
                  <a:pt x="255588" y="579271"/>
                </a:lnTo>
                <a:close/>
                <a:moveTo>
                  <a:pt x="216353" y="559654"/>
                </a:moveTo>
                <a:lnTo>
                  <a:pt x="235970" y="559654"/>
                </a:lnTo>
                <a:lnTo>
                  <a:pt x="235970" y="579271"/>
                </a:lnTo>
                <a:lnTo>
                  <a:pt x="216353" y="579271"/>
                </a:lnTo>
                <a:close/>
                <a:moveTo>
                  <a:pt x="176978" y="559654"/>
                </a:moveTo>
                <a:lnTo>
                  <a:pt x="196595" y="559654"/>
                </a:lnTo>
                <a:lnTo>
                  <a:pt x="196595" y="579271"/>
                </a:lnTo>
                <a:lnTo>
                  <a:pt x="176978" y="579271"/>
                </a:lnTo>
                <a:close/>
                <a:moveTo>
                  <a:pt x="137602" y="559654"/>
                </a:moveTo>
                <a:lnTo>
                  <a:pt x="157360" y="559654"/>
                </a:lnTo>
                <a:lnTo>
                  <a:pt x="157360" y="579271"/>
                </a:lnTo>
                <a:lnTo>
                  <a:pt x="137602" y="579271"/>
                </a:lnTo>
                <a:close/>
                <a:moveTo>
                  <a:pt x="98368" y="559654"/>
                </a:moveTo>
                <a:lnTo>
                  <a:pt x="117985" y="559654"/>
                </a:lnTo>
                <a:lnTo>
                  <a:pt x="117985" y="579271"/>
                </a:lnTo>
                <a:lnTo>
                  <a:pt x="98368" y="579271"/>
                </a:lnTo>
                <a:close/>
                <a:moveTo>
                  <a:pt x="334352" y="549788"/>
                </a:moveTo>
                <a:cubicBezTo>
                  <a:pt x="323474" y="549788"/>
                  <a:pt x="314625" y="558624"/>
                  <a:pt x="314625" y="569486"/>
                </a:cubicBezTo>
                <a:cubicBezTo>
                  <a:pt x="314625" y="580255"/>
                  <a:pt x="323474" y="589091"/>
                  <a:pt x="334352" y="589091"/>
                </a:cubicBezTo>
                <a:lnTo>
                  <a:pt x="575598" y="589091"/>
                </a:lnTo>
                <a:cubicBezTo>
                  <a:pt x="572187" y="583292"/>
                  <a:pt x="570344" y="576573"/>
                  <a:pt x="570344" y="569486"/>
                </a:cubicBezTo>
                <a:cubicBezTo>
                  <a:pt x="570344" y="562306"/>
                  <a:pt x="572187" y="555587"/>
                  <a:pt x="575598" y="549788"/>
                </a:cubicBezTo>
                <a:close/>
                <a:moveTo>
                  <a:pt x="39351" y="549770"/>
                </a:moveTo>
                <a:cubicBezTo>
                  <a:pt x="28477" y="549770"/>
                  <a:pt x="19630" y="558609"/>
                  <a:pt x="19630" y="569474"/>
                </a:cubicBezTo>
                <a:cubicBezTo>
                  <a:pt x="19630" y="580246"/>
                  <a:pt x="28477" y="589085"/>
                  <a:pt x="39351" y="589085"/>
                </a:cubicBezTo>
                <a:cubicBezTo>
                  <a:pt x="50134" y="589085"/>
                  <a:pt x="58981" y="580246"/>
                  <a:pt x="58981" y="569474"/>
                </a:cubicBezTo>
                <a:cubicBezTo>
                  <a:pt x="58981" y="558609"/>
                  <a:pt x="50134" y="549770"/>
                  <a:pt x="39351" y="549770"/>
                </a:cubicBezTo>
                <a:close/>
                <a:moveTo>
                  <a:pt x="39351" y="530158"/>
                </a:moveTo>
                <a:cubicBezTo>
                  <a:pt x="61008" y="530158"/>
                  <a:pt x="78610" y="547744"/>
                  <a:pt x="78610" y="569474"/>
                </a:cubicBezTo>
                <a:cubicBezTo>
                  <a:pt x="78610" y="591111"/>
                  <a:pt x="61008" y="608697"/>
                  <a:pt x="39351" y="608697"/>
                </a:cubicBezTo>
                <a:cubicBezTo>
                  <a:pt x="17602" y="608697"/>
                  <a:pt x="0" y="591111"/>
                  <a:pt x="0" y="569474"/>
                </a:cubicBezTo>
                <a:cubicBezTo>
                  <a:pt x="0" y="547744"/>
                  <a:pt x="17602" y="530158"/>
                  <a:pt x="39351" y="530158"/>
                </a:cubicBezTo>
                <a:close/>
                <a:moveTo>
                  <a:pt x="294989" y="508459"/>
                </a:moveTo>
                <a:cubicBezTo>
                  <a:pt x="294897" y="508551"/>
                  <a:pt x="294897" y="508551"/>
                  <a:pt x="294805" y="508644"/>
                </a:cubicBezTo>
                <a:cubicBezTo>
                  <a:pt x="294897" y="508644"/>
                  <a:pt x="294897" y="508644"/>
                  <a:pt x="294989" y="508644"/>
                </a:cubicBezTo>
                <a:close/>
                <a:moveTo>
                  <a:pt x="29496" y="490853"/>
                </a:moveTo>
                <a:lnTo>
                  <a:pt x="49113" y="490853"/>
                </a:lnTo>
                <a:lnTo>
                  <a:pt x="49113" y="510611"/>
                </a:lnTo>
                <a:lnTo>
                  <a:pt x="29496" y="510611"/>
                </a:lnTo>
                <a:close/>
                <a:moveTo>
                  <a:pt x="29496" y="451689"/>
                </a:moveTo>
                <a:lnTo>
                  <a:pt x="49113" y="451689"/>
                </a:lnTo>
                <a:lnTo>
                  <a:pt x="49113" y="471306"/>
                </a:lnTo>
                <a:lnTo>
                  <a:pt x="29496" y="471306"/>
                </a:lnTo>
                <a:close/>
                <a:moveTo>
                  <a:pt x="550621" y="412384"/>
                </a:moveTo>
                <a:lnTo>
                  <a:pt x="570309" y="412384"/>
                </a:lnTo>
                <a:lnTo>
                  <a:pt x="570309" y="432001"/>
                </a:lnTo>
                <a:lnTo>
                  <a:pt x="550621" y="432001"/>
                </a:lnTo>
                <a:close/>
                <a:moveTo>
                  <a:pt x="471941" y="412384"/>
                </a:moveTo>
                <a:lnTo>
                  <a:pt x="531004" y="412384"/>
                </a:lnTo>
                <a:lnTo>
                  <a:pt x="531004" y="432001"/>
                </a:lnTo>
                <a:lnTo>
                  <a:pt x="471941" y="432001"/>
                </a:lnTo>
                <a:close/>
                <a:moveTo>
                  <a:pt x="147310" y="376098"/>
                </a:moveTo>
                <a:cubicBezTo>
                  <a:pt x="105367" y="385763"/>
                  <a:pt x="77343" y="398373"/>
                  <a:pt x="63976" y="405461"/>
                </a:cubicBezTo>
                <a:cubicBezTo>
                  <a:pt x="103154" y="461332"/>
                  <a:pt x="165010" y="500175"/>
                  <a:pt x="236084" y="508736"/>
                </a:cubicBezTo>
                <a:cubicBezTo>
                  <a:pt x="210549" y="485172"/>
                  <a:pt x="170817" y="440714"/>
                  <a:pt x="147310" y="376098"/>
                </a:cubicBezTo>
                <a:close/>
                <a:moveTo>
                  <a:pt x="255627" y="363488"/>
                </a:moveTo>
                <a:cubicBezTo>
                  <a:pt x="221980" y="364040"/>
                  <a:pt x="192481" y="367354"/>
                  <a:pt x="167130" y="372048"/>
                </a:cubicBezTo>
                <a:cubicBezTo>
                  <a:pt x="191651" y="436480"/>
                  <a:pt x="233226" y="479741"/>
                  <a:pt x="255627" y="499715"/>
                </a:cubicBezTo>
                <a:close/>
                <a:moveTo>
                  <a:pt x="275354" y="363396"/>
                </a:moveTo>
                <a:lnTo>
                  <a:pt x="275354" y="499715"/>
                </a:lnTo>
                <a:cubicBezTo>
                  <a:pt x="280885" y="494837"/>
                  <a:pt x="287615" y="488486"/>
                  <a:pt x="294989" y="480754"/>
                </a:cubicBezTo>
                <a:lnTo>
                  <a:pt x="294989" y="364132"/>
                </a:lnTo>
                <a:cubicBezTo>
                  <a:pt x="288076" y="363764"/>
                  <a:pt x="281623" y="363488"/>
                  <a:pt x="275354" y="363396"/>
                </a:cubicBezTo>
                <a:close/>
                <a:moveTo>
                  <a:pt x="275354" y="274940"/>
                </a:moveTo>
                <a:lnTo>
                  <a:pt x="275354" y="343698"/>
                </a:lnTo>
                <a:cubicBezTo>
                  <a:pt x="281623" y="343882"/>
                  <a:pt x="288168" y="344066"/>
                  <a:pt x="294989" y="344434"/>
                </a:cubicBezTo>
                <a:lnTo>
                  <a:pt x="294989" y="274940"/>
                </a:lnTo>
                <a:close/>
                <a:moveTo>
                  <a:pt x="147771" y="274940"/>
                </a:moveTo>
                <a:cubicBezTo>
                  <a:pt x="148601" y="303382"/>
                  <a:pt x="153395" y="329523"/>
                  <a:pt x="160677" y="353087"/>
                </a:cubicBezTo>
                <a:cubicBezTo>
                  <a:pt x="187687" y="348024"/>
                  <a:pt x="219306" y="344434"/>
                  <a:pt x="255627" y="343882"/>
                </a:cubicBezTo>
                <a:lnTo>
                  <a:pt x="255627" y="274940"/>
                </a:lnTo>
                <a:close/>
                <a:moveTo>
                  <a:pt x="19912" y="274940"/>
                </a:moveTo>
                <a:cubicBezTo>
                  <a:pt x="21571" y="316268"/>
                  <a:pt x="33555" y="355020"/>
                  <a:pt x="53283" y="388800"/>
                </a:cubicBezTo>
                <a:cubicBezTo>
                  <a:pt x="67295" y="381160"/>
                  <a:pt x="96701" y="367538"/>
                  <a:pt x="141042" y="357229"/>
                </a:cubicBezTo>
                <a:cubicBezTo>
                  <a:pt x="133759" y="332376"/>
                  <a:pt x="128966" y="304947"/>
                  <a:pt x="128044" y="274940"/>
                </a:cubicBezTo>
                <a:close/>
                <a:moveTo>
                  <a:pt x="353973" y="255227"/>
                </a:moveTo>
                <a:lnTo>
                  <a:pt x="353973" y="373066"/>
                </a:lnTo>
                <a:lnTo>
                  <a:pt x="550584" y="373066"/>
                </a:lnTo>
                <a:lnTo>
                  <a:pt x="550584" y="255227"/>
                </a:lnTo>
                <a:close/>
                <a:moveTo>
                  <a:pt x="334339" y="235618"/>
                </a:moveTo>
                <a:lnTo>
                  <a:pt x="570310" y="235618"/>
                </a:lnTo>
                <a:lnTo>
                  <a:pt x="570310" y="392767"/>
                </a:lnTo>
                <a:lnTo>
                  <a:pt x="334339" y="392767"/>
                </a:lnTo>
                <a:close/>
                <a:moveTo>
                  <a:pt x="334352" y="216031"/>
                </a:moveTo>
                <a:cubicBezTo>
                  <a:pt x="323474" y="216031"/>
                  <a:pt x="314625" y="224775"/>
                  <a:pt x="314625" y="235637"/>
                </a:cubicBezTo>
                <a:lnTo>
                  <a:pt x="314625" y="535429"/>
                </a:lnTo>
                <a:cubicBezTo>
                  <a:pt x="320432" y="532115"/>
                  <a:pt x="327162" y="530182"/>
                  <a:pt x="334352" y="530182"/>
                </a:cubicBezTo>
                <a:lnTo>
                  <a:pt x="589979" y="530182"/>
                </a:lnTo>
                <a:lnTo>
                  <a:pt x="589979" y="216031"/>
                </a:lnTo>
                <a:close/>
                <a:moveTo>
                  <a:pt x="370304" y="177096"/>
                </a:moveTo>
                <a:cubicBezTo>
                  <a:pt x="343294" y="182158"/>
                  <a:pt x="311583" y="185840"/>
                  <a:pt x="275354" y="186392"/>
                </a:cubicBezTo>
                <a:lnTo>
                  <a:pt x="275354" y="255242"/>
                </a:lnTo>
                <a:lnTo>
                  <a:pt x="294989" y="255242"/>
                </a:lnTo>
                <a:lnTo>
                  <a:pt x="294989" y="235637"/>
                </a:lnTo>
                <a:cubicBezTo>
                  <a:pt x="294989" y="214006"/>
                  <a:pt x="312597" y="196333"/>
                  <a:pt x="334352" y="196333"/>
                </a:cubicBezTo>
                <a:lnTo>
                  <a:pt x="375466" y="196333"/>
                </a:lnTo>
                <a:cubicBezTo>
                  <a:pt x="373899" y="189798"/>
                  <a:pt x="372240" y="183355"/>
                  <a:pt x="370304" y="177096"/>
                </a:cubicBezTo>
                <a:close/>
                <a:moveTo>
                  <a:pt x="160677" y="177096"/>
                </a:moveTo>
                <a:cubicBezTo>
                  <a:pt x="153395" y="200659"/>
                  <a:pt x="148601" y="226800"/>
                  <a:pt x="147771" y="255242"/>
                </a:cubicBezTo>
                <a:lnTo>
                  <a:pt x="255627" y="255242"/>
                </a:lnTo>
                <a:lnTo>
                  <a:pt x="255627" y="186300"/>
                </a:lnTo>
                <a:cubicBezTo>
                  <a:pt x="219306" y="185748"/>
                  <a:pt x="187687" y="182158"/>
                  <a:pt x="160677" y="177096"/>
                </a:cubicBezTo>
                <a:close/>
                <a:moveTo>
                  <a:pt x="438151" y="158779"/>
                </a:moveTo>
                <a:cubicBezTo>
                  <a:pt x="424877" y="163565"/>
                  <a:pt x="408653" y="168535"/>
                  <a:pt x="389663" y="172954"/>
                </a:cubicBezTo>
                <a:cubicBezTo>
                  <a:pt x="391875" y="180501"/>
                  <a:pt x="393903" y="188325"/>
                  <a:pt x="395655" y="196333"/>
                </a:cubicBezTo>
                <a:lnTo>
                  <a:pt x="501298" y="196333"/>
                </a:lnTo>
                <a:cubicBezTo>
                  <a:pt x="499362" y="189798"/>
                  <a:pt x="497149" y="183263"/>
                  <a:pt x="494568" y="176727"/>
                </a:cubicBezTo>
                <a:lnTo>
                  <a:pt x="458432" y="176727"/>
                </a:lnTo>
                <a:close/>
                <a:moveTo>
                  <a:pt x="53283" y="141382"/>
                </a:moveTo>
                <a:cubicBezTo>
                  <a:pt x="33555" y="175163"/>
                  <a:pt x="21571" y="213914"/>
                  <a:pt x="19912" y="255242"/>
                </a:cubicBezTo>
                <a:lnTo>
                  <a:pt x="128044" y="255242"/>
                </a:lnTo>
                <a:cubicBezTo>
                  <a:pt x="128966" y="225235"/>
                  <a:pt x="133759" y="197806"/>
                  <a:pt x="141042" y="172954"/>
                </a:cubicBezTo>
                <a:cubicBezTo>
                  <a:pt x="96701" y="162644"/>
                  <a:pt x="67295" y="149022"/>
                  <a:pt x="53283" y="141382"/>
                </a:cubicBezTo>
                <a:close/>
                <a:moveTo>
                  <a:pt x="452348" y="31664"/>
                </a:moveTo>
                <a:lnTo>
                  <a:pt x="388464" y="88364"/>
                </a:lnTo>
                <a:lnTo>
                  <a:pt x="452348" y="145064"/>
                </a:lnTo>
                <a:close/>
                <a:moveTo>
                  <a:pt x="275354" y="30467"/>
                </a:moveTo>
                <a:lnTo>
                  <a:pt x="275354" y="166694"/>
                </a:lnTo>
                <a:cubicBezTo>
                  <a:pt x="309001" y="166142"/>
                  <a:pt x="338593" y="162829"/>
                  <a:pt x="363851" y="158226"/>
                </a:cubicBezTo>
                <a:cubicBezTo>
                  <a:pt x="339330" y="93794"/>
                  <a:pt x="297755" y="50441"/>
                  <a:pt x="275354" y="30467"/>
                </a:cubicBezTo>
                <a:close/>
                <a:moveTo>
                  <a:pt x="255627" y="30467"/>
                </a:moveTo>
                <a:cubicBezTo>
                  <a:pt x="233226" y="50441"/>
                  <a:pt x="191651" y="93702"/>
                  <a:pt x="167130" y="158134"/>
                </a:cubicBezTo>
                <a:cubicBezTo>
                  <a:pt x="192481" y="162829"/>
                  <a:pt x="221980" y="166142"/>
                  <a:pt x="255627" y="166694"/>
                </a:cubicBezTo>
                <a:close/>
                <a:moveTo>
                  <a:pt x="294989" y="21539"/>
                </a:moveTo>
                <a:cubicBezTo>
                  <a:pt x="320340" y="45102"/>
                  <a:pt x="359795" y="89468"/>
                  <a:pt x="383486" y="154176"/>
                </a:cubicBezTo>
                <a:cubicBezTo>
                  <a:pt x="397683" y="150955"/>
                  <a:pt x="410404" y="147365"/>
                  <a:pt x="421282" y="143775"/>
                </a:cubicBezTo>
                <a:lnTo>
                  <a:pt x="358873" y="88364"/>
                </a:lnTo>
                <a:lnTo>
                  <a:pt x="394641" y="56608"/>
                </a:lnTo>
                <a:cubicBezTo>
                  <a:pt x="364220" y="37647"/>
                  <a:pt x="330296" y="25773"/>
                  <a:pt x="294989" y="21539"/>
                </a:cubicBezTo>
                <a:close/>
                <a:moveTo>
                  <a:pt x="236084" y="21447"/>
                </a:moveTo>
                <a:cubicBezTo>
                  <a:pt x="165010" y="30007"/>
                  <a:pt x="103154" y="68850"/>
                  <a:pt x="63976" y="124814"/>
                </a:cubicBezTo>
                <a:cubicBezTo>
                  <a:pt x="77343" y="131809"/>
                  <a:pt x="105367" y="144419"/>
                  <a:pt x="147310" y="154084"/>
                </a:cubicBezTo>
                <a:cubicBezTo>
                  <a:pt x="170817" y="89468"/>
                  <a:pt x="210549" y="45010"/>
                  <a:pt x="236084" y="21447"/>
                </a:cubicBezTo>
                <a:close/>
                <a:moveTo>
                  <a:pt x="265491" y="0"/>
                </a:moveTo>
                <a:cubicBezTo>
                  <a:pt x="317114" y="0"/>
                  <a:pt x="366801" y="14911"/>
                  <a:pt x="409943" y="42985"/>
                </a:cubicBezTo>
                <a:lnTo>
                  <a:pt x="458432" y="0"/>
                </a:lnTo>
                <a:lnTo>
                  <a:pt x="609614" y="0"/>
                </a:lnTo>
                <a:lnTo>
                  <a:pt x="609614" y="19606"/>
                </a:lnTo>
                <a:lnTo>
                  <a:pt x="471983" y="19606"/>
                </a:lnTo>
                <a:lnTo>
                  <a:pt x="471983" y="49060"/>
                </a:lnTo>
                <a:lnTo>
                  <a:pt x="609614" y="49060"/>
                </a:lnTo>
                <a:lnTo>
                  <a:pt x="609614" y="68758"/>
                </a:lnTo>
                <a:lnTo>
                  <a:pt x="471983" y="68758"/>
                </a:lnTo>
                <a:lnTo>
                  <a:pt x="471983" y="107969"/>
                </a:lnTo>
                <a:lnTo>
                  <a:pt x="609614" y="107969"/>
                </a:lnTo>
                <a:lnTo>
                  <a:pt x="609614" y="127667"/>
                </a:lnTo>
                <a:lnTo>
                  <a:pt x="471983" y="127667"/>
                </a:lnTo>
                <a:lnTo>
                  <a:pt x="471983" y="157122"/>
                </a:lnTo>
                <a:lnTo>
                  <a:pt x="609614" y="157122"/>
                </a:lnTo>
                <a:lnTo>
                  <a:pt x="609614" y="176727"/>
                </a:lnTo>
                <a:lnTo>
                  <a:pt x="515494" y="176727"/>
                </a:lnTo>
                <a:cubicBezTo>
                  <a:pt x="517891" y="183263"/>
                  <a:pt x="519919" y="189798"/>
                  <a:pt x="521670" y="196333"/>
                </a:cubicBezTo>
                <a:lnTo>
                  <a:pt x="609614" y="196333"/>
                </a:lnTo>
                <a:lnTo>
                  <a:pt x="609614" y="549788"/>
                </a:lnTo>
                <a:cubicBezTo>
                  <a:pt x="598829" y="549788"/>
                  <a:pt x="589979" y="558624"/>
                  <a:pt x="589979" y="569486"/>
                </a:cubicBezTo>
                <a:cubicBezTo>
                  <a:pt x="589979" y="580255"/>
                  <a:pt x="598829" y="589091"/>
                  <a:pt x="609614" y="589091"/>
                </a:cubicBezTo>
                <a:lnTo>
                  <a:pt x="609614" y="608697"/>
                </a:lnTo>
                <a:lnTo>
                  <a:pt x="334352" y="608697"/>
                </a:lnTo>
                <a:cubicBezTo>
                  <a:pt x="312597" y="608697"/>
                  <a:pt x="294989" y="591116"/>
                  <a:pt x="294989" y="569486"/>
                </a:cubicBezTo>
                <a:lnTo>
                  <a:pt x="294989" y="528341"/>
                </a:lnTo>
                <a:cubicBezTo>
                  <a:pt x="285218" y="529446"/>
                  <a:pt x="275354" y="530182"/>
                  <a:pt x="265491" y="530182"/>
                </a:cubicBezTo>
                <a:cubicBezTo>
                  <a:pt x="176348" y="530182"/>
                  <a:pt x="97347" y="486000"/>
                  <a:pt x="49134" y="418439"/>
                </a:cubicBezTo>
                <a:lnTo>
                  <a:pt x="49134" y="431970"/>
                </a:lnTo>
                <a:lnTo>
                  <a:pt x="29499" y="431970"/>
                </a:lnTo>
                <a:lnTo>
                  <a:pt x="29499" y="412364"/>
                </a:lnTo>
                <a:lnTo>
                  <a:pt x="44894" y="412364"/>
                </a:lnTo>
                <a:cubicBezTo>
                  <a:pt x="16593" y="370207"/>
                  <a:pt x="0" y="319582"/>
                  <a:pt x="0" y="265091"/>
                </a:cubicBezTo>
                <a:cubicBezTo>
                  <a:pt x="0" y="118923"/>
                  <a:pt x="119102" y="0"/>
                  <a:pt x="265491" y="0"/>
                </a:cubicBezTo>
                <a:close/>
              </a:path>
            </a:pathLst>
          </a:cu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management_155140">
            <a:extLst>
              <a:ext uri="{FF2B5EF4-FFF2-40B4-BE49-F238E27FC236}">
                <a16:creationId xmlns:a16="http://schemas.microsoft.com/office/drawing/2014/main" id="{F32F0A6C-9D3D-69E7-3499-10890CCC94C9}"/>
              </a:ext>
            </a:extLst>
          </p:cNvPr>
          <p:cNvSpPr/>
          <p:nvPr/>
        </p:nvSpPr>
        <p:spPr>
          <a:xfrm>
            <a:off x="9125276" y="3901196"/>
            <a:ext cx="577524" cy="624994"/>
          </a:xfrm>
          <a:custGeom>
            <a:avLst/>
            <a:gdLst>
              <a:gd name="connsiteX0" fmla="*/ 54359 w 534756"/>
              <a:gd name="connsiteY0" fmla="*/ 488486 h 578710"/>
              <a:gd name="connsiteX1" fmla="*/ 18346 w 534756"/>
              <a:gd name="connsiteY1" fmla="*/ 524440 h 578710"/>
              <a:gd name="connsiteX2" fmla="*/ 54359 w 534756"/>
              <a:gd name="connsiteY2" fmla="*/ 561072 h 578710"/>
              <a:gd name="connsiteX3" fmla="*/ 91051 w 534756"/>
              <a:gd name="connsiteY3" fmla="*/ 524440 h 578710"/>
              <a:gd name="connsiteX4" fmla="*/ 54359 w 534756"/>
              <a:gd name="connsiteY4" fmla="*/ 488486 h 578710"/>
              <a:gd name="connsiteX5" fmla="*/ 480392 w 534756"/>
              <a:gd name="connsiteY5" fmla="*/ 488480 h 578710"/>
              <a:gd name="connsiteX6" fmla="*/ 444376 w 534756"/>
              <a:gd name="connsiteY6" fmla="*/ 524437 h 578710"/>
              <a:gd name="connsiteX7" fmla="*/ 480392 w 534756"/>
              <a:gd name="connsiteY7" fmla="*/ 561071 h 578710"/>
              <a:gd name="connsiteX8" fmla="*/ 516408 w 534756"/>
              <a:gd name="connsiteY8" fmla="*/ 524437 h 578710"/>
              <a:gd name="connsiteX9" fmla="*/ 480392 w 534756"/>
              <a:gd name="connsiteY9" fmla="*/ 488480 h 578710"/>
              <a:gd name="connsiteX10" fmla="*/ 181379 w 534756"/>
              <a:gd name="connsiteY10" fmla="*/ 407038 h 578710"/>
              <a:gd name="connsiteX11" fmla="*/ 199702 w 534756"/>
              <a:gd name="connsiteY11" fmla="*/ 407038 h 578710"/>
              <a:gd name="connsiteX12" fmla="*/ 199702 w 534756"/>
              <a:gd name="connsiteY12" fmla="*/ 425361 h 578710"/>
              <a:gd name="connsiteX13" fmla="*/ 181379 w 534756"/>
              <a:gd name="connsiteY13" fmla="*/ 425361 h 578710"/>
              <a:gd name="connsiteX14" fmla="*/ 271801 w 534756"/>
              <a:gd name="connsiteY14" fmla="*/ 398292 h 578710"/>
              <a:gd name="connsiteX15" fmla="*/ 271801 w 534756"/>
              <a:gd name="connsiteY15" fmla="*/ 434218 h 578710"/>
              <a:gd name="connsiteX16" fmla="*/ 326188 w 534756"/>
              <a:gd name="connsiteY16" fmla="*/ 434218 h 578710"/>
              <a:gd name="connsiteX17" fmla="*/ 326188 w 534756"/>
              <a:gd name="connsiteY17" fmla="*/ 398292 h 578710"/>
              <a:gd name="connsiteX18" fmla="*/ 262964 w 534756"/>
              <a:gd name="connsiteY18" fmla="*/ 379990 h 578710"/>
              <a:gd name="connsiteX19" fmla="*/ 335705 w 534756"/>
              <a:gd name="connsiteY19" fmla="*/ 379990 h 578710"/>
              <a:gd name="connsiteX20" fmla="*/ 344543 w 534756"/>
              <a:gd name="connsiteY20" fmla="*/ 388802 h 578710"/>
              <a:gd name="connsiteX21" fmla="*/ 344543 w 534756"/>
              <a:gd name="connsiteY21" fmla="*/ 443030 h 578710"/>
              <a:gd name="connsiteX22" fmla="*/ 335705 w 534756"/>
              <a:gd name="connsiteY22" fmla="*/ 452520 h 578710"/>
              <a:gd name="connsiteX23" fmla="*/ 262964 w 534756"/>
              <a:gd name="connsiteY23" fmla="*/ 452520 h 578710"/>
              <a:gd name="connsiteX24" fmla="*/ 254126 w 534756"/>
              <a:gd name="connsiteY24" fmla="*/ 443030 h 578710"/>
              <a:gd name="connsiteX25" fmla="*/ 254126 w 534756"/>
              <a:gd name="connsiteY25" fmla="*/ 388802 h 578710"/>
              <a:gd name="connsiteX26" fmla="*/ 262964 w 534756"/>
              <a:gd name="connsiteY26" fmla="*/ 379990 h 578710"/>
              <a:gd name="connsiteX27" fmla="*/ 45525 w 534756"/>
              <a:gd name="connsiteY27" fmla="*/ 343991 h 578710"/>
              <a:gd name="connsiteX28" fmla="*/ 36692 w 534756"/>
              <a:gd name="connsiteY28" fmla="*/ 352809 h 578710"/>
              <a:gd name="connsiteX29" fmla="*/ 36692 w 534756"/>
              <a:gd name="connsiteY29" fmla="*/ 473561 h 578710"/>
              <a:gd name="connsiteX30" fmla="*/ 54359 w 534756"/>
              <a:gd name="connsiteY30" fmla="*/ 470169 h 578710"/>
              <a:gd name="connsiteX31" fmla="*/ 108718 w 534756"/>
              <a:gd name="connsiteY31" fmla="*/ 524440 h 578710"/>
              <a:gd name="connsiteX32" fmla="*/ 106000 w 534756"/>
              <a:gd name="connsiteY32" fmla="*/ 542756 h 578710"/>
              <a:gd name="connsiteX33" fmla="*/ 235781 w 534756"/>
              <a:gd name="connsiteY33" fmla="*/ 542756 h 578710"/>
              <a:gd name="connsiteX34" fmla="*/ 244615 w 534756"/>
              <a:gd name="connsiteY34" fmla="*/ 533937 h 578710"/>
              <a:gd name="connsiteX35" fmla="*/ 235781 w 534756"/>
              <a:gd name="connsiteY35" fmla="*/ 524440 h 578710"/>
              <a:gd name="connsiteX36" fmla="*/ 154243 w 534756"/>
              <a:gd name="connsiteY36" fmla="*/ 524440 h 578710"/>
              <a:gd name="connsiteX37" fmla="*/ 148128 w 534756"/>
              <a:gd name="connsiteY37" fmla="*/ 521726 h 578710"/>
              <a:gd name="connsiteX38" fmla="*/ 57077 w 534756"/>
              <a:gd name="connsiteY38" fmla="*/ 431502 h 578710"/>
              <a:gd name="connsiteX39" fmla="*/ 54359 w 534756"/>
              <a:gd name="connsiteY39" fmla="*/ 425396 h 578710"/>
              <a:gd name="connsiteX40" fmla="*/ 54359 w 534756"/>
              <a:gd name="connsiteY40" fmla="*/ 352809 h 578710"/>
              <a:gd name="connsiteX41" fmla="*/ 45525 w 534756"/>
              <a:gd name="connsiteY41" fmla="*/ 343991 h 578710"/>
              <a:gd name="connsiteX42" fmla="*/ 308442 w 534756"/>
              <a:gd name="connsiteY42" fmla="*/ 334509 h 578710"/>
              <a:gd name="connsiteX43" fmla="*/ 326111 w 534756"/>
              <a:gd name="connsiteY43" fmla="*/ 334509 h 578710"/>
              <a:gd name="connsiteX44" fmla="*/ 326111 w 534756"/>
              <a:gd name="connsiteY44" fmla="*/ 352832 h 578710"/>
              <a:gd name="connsiteX45" fmla="*/ 308442 w 534756"/>
              <a:gd name="connsiteY45" fmla="*/ 352832 h 578710"/>
              <a:gd name="connsiteX46" fmla="*/ 489226 w 534756"/>
              <a:gd name="connsiteY46" fmla="*/ 334479 h 578710"/>
              <a:gd name="connsiteX47" fmla="*/ 480392 w 534756"/>
              <a:gd name="connsiteY47" fmla="*/ 343977 h 578710"/>
              <a:gd name="connsiteX48" fmla="*/ 480392 w 534756"/>
              <a:gd name="connsiteY48" fmla="*/ 425387 h 578710"/>
              <a:gd name="connsiteX49" fmla="*/ 477674 w 534756"/>
              <a:gd name="connsiteY49" fmla="*/ 431493 h 578710"/>
              <a:gd name="connsiteX50" fmla="*/ 387294 w 534756"/>
              <a:gd name="connsiteY50" fmla="*/ 521723 h 578710"/>
              <a:gd name="connsiteX51" fmla="*/ 380498 w 534756"/>
              <a:gd name="connsiteY51" fmla="*/ 524437 h 578710"/>
              <a:gd name="connsiteX52" fmla="*/ 308466 w 534756"/>
              <a:gd name="connsiteY52" fmla="*/ 524437 h 578710"/>
              <a:gd name="connsiteX53" fmla="*/ 298952 w 534756"/>
              <a:gd name="connsiteY53" fmla="*/ 533935 h 578710"/>
              <a:gd name="connsiteX54" fmla="*/ 308466 w 534756"/>
              <a:gd name="connsiteY54" fmla="*/ 542754 h 578710"/>
              <a:gd name="connsiteX55" fmla="*/ 429426 w 534756"/>
              <a:gd name="connsiteY55" fmla="*/ 542754 h 578710"/>
              <a:gd name="connsiteX56" fmla="*/ 426028 w 534756"/>
              <a:gd name="connsiteY56" fmla="*/ 524437 h 578710"/>
              <a:gd name="connsiteX57" fmla="*/ 480392 w 534756"/>
              <a:gd name="connsiteY57" fmla="*/ 470163 h 578710"/>
              <a:gd name="connsiteX58" fmla="*/ 498740 w 534756"/>
              <a:gd name="connsiteY58" fmla="*/ 473555 h 578710"/>
              <a:gd name="connsiteX59" fmla="*/ 498740 w 534756"/>
              <a:gd name="connsiteY59" fmla="*/ 343977 h 578710"/>
              <a:gd name="connsiteX60" fmla="*/ 489226 w 534756"/>
              <a:gd name="connsiteY60" fmla="*/ 334479 h 578710"/>
              <a:gd name="connsiteX61" fmla="*/ 45525 w 534756"/>
              <a:gd name="connsiteY61" fmla="*/ 325674 h 578710"/>
              <a:gd name="connsiteX62" fmla="*/ 72705 w 534756"/>
              <a:gd name="connsiteY62" fmla="*/ 352809 h 578710"/>
              <a:gd name="connsiteX63" fmla="*/ 72705 w 534756"/>
              <a:gd name="connsiteY63" fmla="*/ 421326 h 578710"/>
              <a:gd name="connsiteX64" fmla="*/ 158320 w 534756"/>
              <a:gd name="connsiteY64" fmla="*/ 506802 h 578710"/>
              <a:gd name="connsiteX65" fmla="*/ 235781 w 534756"/>
              <a:gd name="connsiteY65" fmla="*/ 506802 h 578710"/>
              <a:gd name="connsiteX66" fmla="*/ 262961 w 534756"/>
              <a:gd name="connsiteY66" fmla="*/ 533937 h 578710"/>
              <a:gd name="connsiteX67" fmla="*/ 235781 w 534756"/>
              <a:gd name="connsiteY67" fmla="*/ 561072 h 578710"/>
              <a:gd name="connsiteX68" fmla="*/ 95128 w 534756"/>
              <a:gd name="connsiteY68" fmla="*/ 561072 h 578710"/>
              <a:gd name="connsiteX69" fmla="*/ 54359 w 534756"/>
              <a:gd name="connsiteY69" fmla="*/ 578710 h 578710"/>
              <a:gd name="connsiteX70" fmla="*/ 0 w 534756"/>
              <a:gd name="connsiteY70" fmla="*/ 524440 h 578710"/>
              <a:gd name="connsiteX71" fmla="*/ 18346 w 534756"/>
              <a:gd name="connsiteY71" fmla="*/ 484415 h 578710"/>
              <a:gd name="connsiteX72" fmla="*/ 18346 w 534756"/>
              <a:gd name="connsiteY72" fmla="*/ 352809 h 578710"/>
              <a:gd name="connsiteX73" fmla="*/ 45525 w 534756"/>
              <a:gd name="connsiteY73" fmla="*/ 325674 h 578710"/>
              <a:gd name="connsiteX74" fmla="*/ 489226 w 534756"/>
              <a:gd name="connsiteY74" fmla="*/ 316840 h 578710"/>
              <a:gd name="connsiteX75" fmla="*/ 516408 w 534756"/>
              <a:gd name="connsiteY75" fmla="*/ 343977 h 578710"/>
              <a:gd name="connsiteX76" fmla="*/ 516408 w 534756"/>
              <a:gd name="connsiteY76" fmla="*/ 484410 h 578710"/>
              <a:gd name="connsiteX77" fmla="*/ 534756 w 534756"/>
              <a:gd name="connsiteY77" fmla="*/ 524437 h 578710"/>
              <a:gd name="connsiteX78" fmla="*/ 480392 w 534756"/>
              <a:gd name="connsiteY78" fmla="*/ 578710 h 578710"/>
              <a:gd name="connsiteX79" fmla="*/ 440299 w 534756"/>
              <a:gd name="connsiteY79" fmla="*/ 561071 h 578710"/>
              <a:gd name="connsiteX80" fmla="*/ 308466 w 534756"/>
              <a:gd name="connsiteY80" fmla="*/ 561071 h 578710"/>
              <a:gd name="connsiteX81" fmla="*/ 281284 w 534756"/>
              <a:gd name="connsiteY81" fmla="*/ 533935 h 578710"/>
              <a:gd name="connsiteX82" fmla="*/ 308466 w 534756"/>
              <a:gd name="connsiteY82" fmla="*/ 506798 h 578710"/>
              <a:gd name="connsiteX83" fmla="*/ 377101 w 534756"/>
              <a:gd name="connsiteY83" fmla="*/ 506798 h 578710"/>
              <a:gd name="connsiteX84" fmla="*/ 462044 w 534756"/>
              <a:gd name="connsiteY84" fmla="*/ 421317 h 578710"/>
              <a:gd name="connsiteX85" fmla="*/ 462044 w 534756"/>
              <a:gd name="connsiteY85" fmla="*/ 343977 h 578710"/>
              <a:gd name="connsiteX86" fmla="*/ 489226 w 534756"/>
              <a:gd name="connsiteY86" fmla="*/ 316840 h 578710"/>
              <a:gd name="connsiteX87" fmla="*/ 244579 w 534756"/>
              <a:gd name="connsiteY87" fmla="*/ 293105 h 578710"/>
              <a:gd name="connsiteX88" fmla="*/ 203141 w 534756"/>
              <a:gd name="connsiteY88" fmla="*/ 334511 h 578710"/>
              <a:gd name="connsiteX89" fmla="*/ 226917 w 534756"/>
              <a:gd name="connsiteY89" fmla="*/ 358269 h 578710"/>
              <a:gd name="connsiteX90" fmla="*/ 268355 w 534756"/>
              <a:gd name="connsiteY90" fmla="*/ 316862 h 578710"/>
              <a:gd name="connsiteX91" fmla="*/ 238466 w 534756"/>
              <a:gd name="connsiteY91" fmla="*/ 274099 h 578710"/>
              <a:gd name="connsiteX92" fmla="*/ 251373 w 534756"/>
              <a:gd name="connsiteY92" fmla="*/ 274099 h 578710"/>
              <a:gd name="connsiteX93" fmla="*/ 287376 w 534756"/>
              <a:gd name="connsiteY93" fmla="*/ 310075 h 578710"/>
              <a:gd name="connsiteX94" fmla="*/ 287376 w 534756"/>
              <a:gd name="connsiteY94" fmla="*/ 322971 h 578710"/>
              <a:gd name="connsiteX95" fmla="*/ 233031 w 534756"/>
              <a:gd name="connsiteY95" fmla="*/ 377275 h 578710"/>
              <a:gd name="connsiteX96" fmla="*/ 226917 w 534756"/>
              <a:gd name="connsiteY96" fmla="*/ 379990 h 578710"/>
              <a:gd name="connsiteX97" fmla="*/ 220124 w 534756"/>
              <a:gd name="connsiteY97" fmla="*/ 377275 h 578710"/>
              <a:gd name="connsiteX98" fmla="*/ 184120 w 534756"/>
              <a:gd name="connsiteY98" fmla="*/ 341299 h 578710"/>
              <a:gd name="connsiteX99" fmla="*/ 184120 w 534756"/>
              <a:gd name="connsiteY99" fmla="*/ 328402 h 578710"/>
              <a:gd name="connsiteX100" fmla="*/ 315271 w 534756"/>
              <a:gd name="connsiteY100" fmla="*/ 242238 h 578710"/>
              <a:gd name="connsiteX101" fmla="*/ 328183 w 534756"/>
              <a:gd name="connsiteY101" fmla="*/ 255111 h 578710"/>
              <a:gd name="connsiteX102" fmla="*/ 296243 w 534756"/>
              <a:gd name="connsiteY102" fmla="*/ 286956 h 578710"/>
              <a:gd name="connsiteX103" fmla="*/ 284011 w 534756"/>
              <a:gd name="connsiteY103" fmla="*/ 274082 h 578710"/>
              <a:gd name="connsiteX104" fmla="*/ 199734 w 534756"/>
              <a:gd name="connsiteY104" fmla="*/ 189974 h 578710"/>
              <a:gd name="connsiteX105" fmla="*/ 199734 w 534756"/>
              <a:gd name="connsiteY105" fmla="*/ 225900 h 578710"/>
              <a:gd name="connsiteX106" fmla="*/ 254120 w 534756"/>
              <a:gd name="connsiteY106" fmla="*/ 225900 h 578710"/>
              <a:gd name="connsiteX107" fmla="*/ 254120 w 534756"/>
              <a:gd name="connsiteY107" fmla="*/ 189974 h 578710"/>
              <a:gd name="connsiteX108" fmla="*/ 305751 w 534756"/>
              <a:gd name="connsiteY108" fmla="*/ 174398 h 578710"/>
              <a:gd name="connsiteX109" fmla="*/ 346506 w 534756"/>
              <a:gd name="connsiteY109" fmla="*/ 215070 h 578710"/>
              <a:gd name="connsiteX110" fmla="*/ 333600 w 534756"/>
              <a:gd name="connsiteY110" fmla="*/ 227950 h 578710"/>
              <a:gd name="connsiteX111" fmla="*/ 292845 w 534756"/>
              <a:gd name="connsiteY111" fmla="*/ 187277 h 578710"/>
              <a:gd name="connsiteX112" fmla="*/ 190217 w 534756"/>
              <a:gd name="connsiteY112" fmla="*/ 171672 h 578710"/>
              <a:gd name="connsiteX113" fmla="*/ 262958 w 534756"/>
              <a:gd name="connsiteY113" fmla="*/ 171672 h 578710"/>
              <a:gd name="connsiteX114" fmla="*/ 271796 w 534756"/>
              <a:gd name="connsiteY114" fmla="*/ 181162 h 578710"/>
              <a:gd name="connsiteX115" fmla="*/ 271796 w 534756"/>
              <a:gd name="connsiteY115" fmla="*/ 235390 h 578710"/>
              <a:gd name="connsiteX116" fmla="*/ 262958 w 534756"/>
              <a:gd name="connsiteY116" fmla="*/ 244202 h 578710"/>
              <a:gd name="connsiteX117" fmla="*/ 190217 w 534756"/>
              <a:gd name="connsiteY117" fmla="*/ 244202 h 578710"/>
              <a:gd name="connsiteX118" fmla="*/ 181379 w 534756"/>
              <a:gd name="connsiteY118" fmla="*/ 235390 h 578710"/>
              <a:gd name="connsiteX119" fmla="*/ 181379 w 534756"/>
              <a:gd name="connsiteY119" fmla="*/ 181162 h 578710"/>
              <a:gd name="connsiteX120" fmla="*/ 190217 w 534756"/>
              <a:gd name="connsiteY120" fmla="*/ 171672 h 578710"/>
              <a:gd name="connsiteX121" fmla="*/ 190241 w 534756"/>
              <a:gd name="connsiteY121" fmla="*/ 153999 h 578710"/>
              <a:gd name="connsiteX122" fmla="*/ 163056 w 534756"/>
              <a:gd name="connsiteY122" fmla="*/ 181140 h 578710"/>
              <a:gd name="connsiteX123" fmla="*/ 163056 w 534756"/>
              <a:gd name="connsiteY123" fmla="*/ 443050 h 578710"/>
              <a:gd name="connsiteX124" fmla="*/ 190241 w 534756"/>
              <a:gd name="connsiteY124" fmla="*/ 470191 h 578710"/>
              <a:gd name="connsiteX125" fmla="*/ 335680 w 534756"/>
              <a:gd name="connsiteY125" fmla="*/ 470191 h 578710"/>
              <a:gd name="connsiteX126" fmla="*/ 362865 w 534756"/>
              <a:gd name="connsiteY126" fmla="*/ 443050 h 578710"/>
              <a:gd name="connsiteX127" fmla="*/ 362865 w 534756"/>
              <a:gd name="connsiteY127" fmla="*/ 181140 h 578710"/>
              <a:gd name="connsiteX128" fmla="*/ 335680 w 534756"/>
              <a:gd name="connsiteY128" fmla="*/ 153999 h 578710"/>
              <a:gd name="connsiteX129" fmla="*/ 190241 w 534756"/>
              <a:gd name="connsiteY129" fmla="*/ 135679 h 578710"/>
              <a:gd name="connsiteX130" fmla="*/ 335680 w 534756"/>
              <a:gd name="connsiteY130" fmla="*/ 135679 h 578710"/>
              <a:gd name="connsiteX131" fmla="*/ 380535 w 534756"/>
              <a:gd name="connsiteY131" fmla="*/ 181140 h 578710"/>
              <a:gd name="connsiteX132" fmla="*/ 380535 w 534756"/>
              <a:gd name="connsiteY132" fmla="*/ 443050 h 578710"/>
              <a:gd name="connsiteX133" fmla="*/ 335680 w 534756"/>
              <a:gd name="connsiteY133" fmla="*/ 488511 h 578710"/>
              <a:gd name="connsiteX134" fmla="*/ 190241 w 534756"/>
              <a:gd name="connsiteY134" fmla="*/ 488511 h 578710"/>
              <a:gd name="connsiteX135" fmla="*/ 145386 w 534756"/>
              <a:gd name="connsiteY135" fmla="*/ 443050 h 578710"/>
              <a:gd name="connsiteX136" fmla="*/ 145386 w 534756"/>
              <a:gd name="connsiteY136" fmla="*/ 181140 h 578710"/>
              <a:gd name="connsiteX137" fmla="*/ 190241 w 534756"/>
              <a:gd name="connsiteY137" fmla="*/ 135679 h 578710"/>
              <a:gd name="connsiteX138" fmla="*/ 105999 w 534756"/>
              <a:gd name="connsiteY138" fmla="*/ 81437 h 578710"/>
              <a:gd name="connsiteX139" fmla="*/ 108717 w 534756"/>
              <a:gd name="connsiteY139" fmla="*/ 99754 h 578710"/>
              <a:gd name="connsiteX140" fmla="*/ 54358 w 534756"/>
              <a:gd name="connsiteY140" fmla="*/ 154028 h 578710"/>
              <a:gd name="connsiteX141" fmla="*/ 36692 w 534756"/>
              <a:gd name="connsiteY141" fmla="*/ 150636 h 578710"/>
              <a:gd name="connsiteX142" fmla="*/ 36692 w 534756"/>
              <a:gd name="connsiteY142" fmla="*/ 280214 h 578710"/>
              <a:gd name="connsiteX143" fmla="*/ 45525 w 534756"/>
              <a:gd name="connsiteY143" fmla="*/ 289712 h 578710"/>
              <a:gd name="connsiteX144" fmla="*/ 54358 w 534756"/>
              <a:gd name="connsiteY144" fmla="*/ 280214 h 578710"/>
              <a:gd name="connsiteX145" fmla="*/ 54358 w 534756"/>
              <a:gd name="connsiteY145" fmla="*/ 198804 h 578710"/>
              <a:gd name="connsiteX146" fmla="*/ 57076 w 534756"/>
              <a:gd name="connsiteY146" fmla="*/ 192698 h 578710"/>
              <a:gd name="connsiteX147" fmla="*/ 148127 w 534756"/>
              <a:gd name="connsiteY147" fmla="*/ 102468 h 578710"/>
              <a:gd name="connsiteX148" fmla="*/ 154242 w 534756"/>
              <a:gd name="connsiteY148" fmla="*/ 99754 h 578710"/>
              <a:gd name="connsiteX149" fmla="*/ 226947 w 534756"/>
              <a:gd name="connsiteY149" fmla="*/ 99754 h 578710"/>
              <a:gd name="connsiteX150" fmla="*/ 235780 w 534756"/>
              <a:gd name="connsiteY150" fmla="*/ 90256 h 578710"/>
              <a:gd name="connsiteX151" fmla="*/ 226947 w 534756"/>
              <a:gd name="connsiteY151" fmla="*/ 81437 h 578710"/>
              <a:gd name="connsiteX152" fmla="*/ 298974 w 534756"/>
              <a:gd name="connsiteY152" fmla="*/ 81435 h 578710"/>
              <a:gd name="connsiteX153" fmla="*/ 290141 w 534756"/>
              <a:gd name="connsiteY153" fmla="*/ 90254 h 578710"/>
              <a:gd name="connsiteX154" fmla="*/ 298974 w 534756"/>
              <a:gd name="connsiteY154" fmla="*/ 99751 h 578710"/>
              <a:gd name="connsiteX155" fmla="*/ 380513 w 534756"/>
              <a:gd name="connsiteY155" fmla="*/ 99751 h 578710"/>
              <a:gd name="connsiteX156" fmla="*/ 387308 w 534756"/>
              <a:gd name="connsiteY156" fmla="*/ 102465 h 578710"/>
              <a:gd name="connsiteX157" fmla="*/ 477679 w 534756"/>
              <a:gd name="connsiteY157" fmla="*/ 192689 h 578710"/>
              <a:gd name="connsiteX158" fmla="*/ 480397 w 534756"/>
              <a:gd name="connsiteY158" fmla="*/ 198795 h 578710"/>
              <a:gd name="connsiteX159" fmla="*/ 480397 w 534756"/>
              <a:gd name="connsiteY159" fmla="*/ 271382 h 578710"/>
              <a:gd name="connsiteX160" fmla="*/ 489231 w 534756"/>
              <a:gd name="connsiteY160" fmla="*/ 280200 h 578710"/>
              <a:gd name="connsiteX161" fmla="*/ 498743 w 534756"/>
              <a:gd name="connsiteY161" fmla="*/ 271382 h 578710"/>
              <a:gd name="connsiteX162" fmla="*/ 498743 w 534756"/>
              <a:gd name="connsiteY162" fmla="*/ 150630 h 578710"/>
              <a:gd name="connsiteX163" fmla="*/ 480397 w 534756"/>
              <a:gd name="connsiteY163" fmla="*/ 154022 h 578710"/>
              <a:gd name="connsiteX164" fmla="*/ 426038 w 534756"/>
              <a:gd name="connsiteY164" fmla="*/ 99751 h 578710"/>
              <a:gd name="connsiteX165" fmla="*/ 429436 w 534756"/>
              <a:gd name="connsiteY165" fmla="*/ 81435 h 578710"/>
              <a:gd name="connsiteX166" fmla="*/ 54358 w 534756"/>
              <a:gd name="connsiteY166" fmla="*/ 63120 h 578710"/>
              <a:gd name="connsiteX167" fmla="*/ 18346 w 534756"/>
              <a:gd name="connsiteY167" fmla="*/ 99754 h 578710"/>
              <a:gd name="connsiteX168" fmla="*/ 54358 w 534756"/>
              <a:gd name="connsiteY168" fmla="*/ 135711 h 578710"/>
              <a:gd name="connsiteX169" fmla="*/ 91050 w 534756"/>
              <a:gd name="connsiteY169" fmla="*/ 99754 h 578710"/>
              <a:gd name="connsiteX170" fmla="*/ 54358 w 534756"/>
              <a:gd name="connsiteY170" fmla="*/ 63120 h 578710"/>
              <a:gd name="connsiteX171" fmla="*/ 480397 w 534756"/>
              <a:gd name="connsiteY171" fmla="*/ 63119 h 578710"/>
              <a:gd name="connsiteX172" fmla="*/ 444385 w 534756"/>
              <a:gd name="connsiteY172" fmla="*/ 99751 h 578710"/>
              <a:gd name="connsiteX173" fmla="*/ 480397 w 534756"/>
              <a:gd name="connsiteY173" fmla="*/ 135705 h 578710"/>
              <a:gd name="connsiteX174" fmla="*/ 516410 w 534756"/>
              <a:gd name="connsiteY174" fmla="*/ 99751 h 578710"/>
              <a:gd name="connsiteX175" fmla="*/ 480397 w 534756"/>
              <a:gd name="connsiteY175" fmla="*/ 63119 h 578710"/>
              <a:gd name="connsiteX176" fmla="*/ 480397 w 534756"/>
              <a:gd name="connsiteY176" fmla="*/ 45481 h 578710"/>
              <a:gd name="connsiteX177" fmla="*/ 534756 w 534756"/>
              <a:gd name="connsiteY177" fmla="*/ 99751 h 578710"/>
              <a:gd name="connsiteX178" fmla="*/ 516410 w 534756"/>
              <a:gd name="connsiteY178" fmla="*/ 139776 h 578710"/>
              <a:gd name="connsiteX179" fmla="*/ 516410 w 534756"/>
              <a:gd name="connsiteY179" fmla="*/ 271382 h 578710"/>
              <a:gd name="connsiteX180" fmla="*/ 489231 w 534756"/>
              <a:gd name="connsiteY180" fmla="*/ 298517 h 578710"/>
              <a:gd name="connsiteX181" fmla="*/ 462051 w 534756"/>
              <a:gd name="connsiteY181" fmla="*/ 271382 h 578710"/>
              <a:gd name="connsiteX182" fmla="*/ 462051 w 534756"/>
              <a:gd name="connsiteY182" fmla="*/ 202865 h 578710"/>
              <a:gd name="connsiteX183" fmla="*/ 377115 w 534756"/>
              <a:gd name="connsiteY183" fmla="*/ 117389 h 578710"/>
              <a:gd name="connsiteX184" fmla="*/ 298974 w 534756"/>
              <a:gd name="connsiteY184" fmla="*/ 117389 h 578710"/>
              <a:gd name="connsiteX185" fmla="*/ 271795 w 534756"/>
              <a:gd name="connsiteY185" fmla="*/ 90254 h 578710"/>
              <a:gd name="connsiteX186" fmla="*/ 298974 w 534756"/>
              <a:gd name="connsiteY186" fmla="*/ 63119 h 578710"/>
              <a:gd name="connsiteX187" fmla="*/ 440308 w 534756"/>
              <a:gd name="connsiteY187" fmla="*/ 63119 h 578710"/>
              <a:gd name="connsiteX188" fmla="*/ 480397 w 534756"/>
              <a:gd name="connsiteY188" fmla="*/ 45481 h 578710"/>
              <a:gd name="connsiteX189" fmla="*/ 54358 w 534756"/>
              <a:gd name="connsiteY189" fmla="*/ 45481 h 578710"/>
              <a:gd name="connsiteX190" fmla="*/ 95127 w 534756"/>
              <a:gd name="connsiteY190" fmla="*/ 63120 h 578710"/>
              <a:gd name="connsiteX191" fmla="*/ 226947 w 534756"/>
              <a:gd name="connsiteY191" fmla="*/ 63120 h 578710"/>
              <a:gd name="connsiteX192" fmla="*/ 254126 w 534756"/>
              <a:gd name="connsiteY192" fmla="*/ 90256 h 578710"/>
              <a:gd name="connsiteX193" fmla="*/ 226947 w 534756"/>
              <a:gd name="connsiteY193" fmla="*/ 117393 h 578710"/>
              <a:gd name="connsiteX194" fmla="*/ 158319 w 534756"/>
              <a:gd name="connsiteY194" fmla="*/ 117393 h 578710"/>
              <a:gd name="connsiteX195" fmla="*/ 72704 w 534756"/>
              <a:gd name="connsiteY195" fmla="*/ 202874 h 578710"/>
              <a:gd name="connsiteX196" fmla="*/ 72704 w 534756"/>
              <a:gd name="connsiteY196" fmla="*/ 280214 h 578710"/>
              <a:gd name="connsiteX197" fmla="*/ 45525 w 534756"/>
              <a:gd name="connsiteY197" fmla="*/ 307351 h 578710"/>
              <a:gd name="connsiteX198" fmla="*/ 18346 w 534756"/>
              <a:gd name="connsiteY198" fmla="*/ 280214 h 578710"/>
              <a:gd name="connsiteX199" fmla="*/ 18346 w 534756"/>
              <a:gd name="connsiteY199" fmla="*/ 139781 h 578710"/>
              <a:gd name="connsiteX200" fmla="*/ 0 w 534756"/>
              <a:gd name="connsiteY200" fmla="*/ 99754 h 578710"/>
              <a:gd name="connsiteX201" fmla="*/ 54358 w 534756"/>
              <a:gd name="connsiteY201" fmla="*/ 45481 h 578710"/>
              <a:gd name="connsiteX202" fmla="*/ 81473 w 534756"/>
              <a:gd name="connsiteY202" fmla="*/ 0 h 578710"/>
              <a:gd name="connsiteX203" fmla="*/ 444340 w 534756"/>
              <a:gd name="connsiteY203" fmla="*/ 0 h 578710"/>
              <a:gd name="connsiteX204" fmla="*/ 453174 w 534756"/>
              <a:gd name="connsiteY204" fmla="*/ 8828 h 578710"/>
              <a:gd name="connsiteX205" fmla="*/ 453174 w 534756"/>
              <a:gd name="connsiteY205" fmla="*/ 35992 h 578710"/>
              <a:gd name="connsiteX206" fmla="*/ 434827 w 534756"/>
              <a:gd name="connsiteY206" fmla="*/ 35992 h 578710"/>
              <a:gd name="connsiteX207" fmla="*/ 434827 w 534756"/>
              <a:gd name="connsiteY207" fmla="*/ 18335 h 578710"/>
              <a:gd name="connsiteX208" fmla="*/ 90986 w 534756"/>
              <a:gd name="connsiteY208" fmla="*/ 18335 h 578710"/>
              <a:gd name="connsiteX209" fmla="*/ 90986 w 534756"/>
              <a:gd name="connsiteY209" fmla="*/ 35992 h 578710"/>
              <a:gd name="connsiteX210" fmla="*/ 72639 w 534756"/>
              <a:gd name="connsiteY210" fmla="*/ 35992 h 578710"/>
              <a:gd name="connsiteX211" fmla="*/ 72639 w 534756"/>
              <a:gd name="connsiteY211" fmla="*/ 8828 h 578710"/>
              <a:gd name="connsiteX212" fmla="*/ 81473 w 534756"/>
              <a:gd name="connsiteY212" fmla="*/ 0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34756" h="578710">
                <a:moveTo>
                  <a:pt x="54359" y="488486"/>
                </a:moveTo>
                <a:cubicBezTo>
                  <a:pt x="34654" y="488486"/>
                  <a:pt x="18346" y="504767"/>
                  <a:pt x="18346" y="524440"/>
                </a:cubicBezTo>
                <a:cubicBezTo>
                  <a:pt x="18346" y="544791"/>
                  <a:pt x="34654" y="561072"/>
                  <a:pt x="54359" y="561072"/>
                </a:cubicBezTo>
                <a:cubicBezTo>
                  <a:pt x="74743" y="561072"/>
                  <a:pt x="91051" y="544791"/>
                  <a:pt x="91051" y="524440"/>
                </a:cubicBezTo>
                <a:cubicBezTo>
                  <a:pt x="91051" y="504767"/>
                  <a:pt x="74743" y="488486"/>
                  <a:pt x="54359" y="488486"/>
                </a:cubicBezTo>
                <a:close/>
                <a:moveTo>
                  <a:pt x="480392" y="488480"/>
                </a:moveTo>
                <a:cubicBezTo>
                  <a:pt x="460685" y="488480"/>
                  <a:pt x="444376" y="504762"/>
                  <a:pt x="444376" y="524437"/>
                </a:cubicBezTo>
                <a:cubicBezTo>
                  <a:pt x="444376" y="544789"/>
                  <a:pt x="460685" y="561071"/>
                  <a:pt x="480392" y="561071"/>
                </a:cubicBezTo>
                <a:cubicBezTo>
                  <a:pt x="500099" y="561071"/>
                  <a:pt x="516408" y="544789"/>
                  <a:pt x="516408" y="524437"/>
                </a:cubicBezTo>
                <a:cubicBezTo>
                  <a:pt x="516408" y="504762"/>
                  <a:pt x="500099" y="488480"/>
                  <a:pt x="480392" y="488480"/>
                </a:cubicBezTo>
                <a:close/>
                <a:moveTo>
                  <a:pt x="181379" y="407038"/>
                </a:moveTo>
                <a:lnTo>
                  <a:pt x="199702" y="407038"/>
                </a:lnTo>
                <a:lnTo>
                  <a:pt x="199702" y="425361"/>
                </a:lnTo>
                <a:lnTo>
                  <a:pt x="181379" y="425361"/>
                </a:lnTo>
                <a:close/>
                <a:moveTo>
                  <a:pt x="271801" y="398292"/>
                </a:moveTo>
                <a:lnTo>
                  <a:pt x="271801" y="434218"/>
                </a:lnTo>
                <a:lnTo>
                  <a:pt x="326188" y="434218"/>
                </a:lnTo>
                <a:lnTo>
                  <a:pt x="326188" y="398292"/>
                </a:lnTo>
                <a:close/>
                <a:moveTo>
                  <a:pt x="262964" y="379990"/>
                </a:moveTo>
                <a:lnTo>
                  <a:pt x="335705" y="379990"/>
                </a:lnTo>
                <a:cubicBezTo>
                  <a:pt x="340464" y="379990"/>
                  <a:pt x="344543" y="384057"/>
                  <a:pt x="344543" y="388802"/>
                </a:cubicBezTo>
                <a:lnTo>
                  <a:pt x="344543" y="443030"/>
                </a:lnTo>
                <a:cubicBezTo>
                  <a:pt x="344543" y="448453"/>
                  <a:pt x="340464" y="452520"/>
                  <a:pt x="335705" y="452520"/>
                </a:cubicBezTo>
                <a:lnTo>
                  <a:pt x="262964" y="452520"/>
                </a:lnTo>
                <a:cubicBezTo>
                  <a:pt x="258205" y="452520"/>
                  <a:pt x="254126" y="448453"/>
                  <a:pt x="254126" y="443030"/>
                </a:cubicBezTo>
                <a:lnTo>
                  <a:pt x="254126" y="388802"/>
                </a:lnTo>
                <a:cubicBezTo>
                  <a:pt x="254126" y="384057"/>
                  <a:pt x="258205" y="379990"/>
                  <a:pt x="262964" y="379990"/>
                </a:cubicBezTo>
                <a:close/>
                <a:moveTo>
                  <a:pt x="45525" y="343991"/>
                </a:moveTo>
                <a:cubicBezTo>
                  <a:pt x="40769" y="343991"/>
                  <a:pt x="36692" y="348061"/>
                  <a:pt x="36692" y="352809"/>
                </a:cubicBezTo>
                <a:lnTo>
                  <a:pt x="36692" y="473561"/>
                </a:lnTo>
                <a:cubicBezTo>
                  <a:pt x="42128" y="471526"/>
                  <a:pt x="48243" y="470169"/>
                  <a:pt x="54359" y="470169"/>
                </a:cubicBezTo>
                <a:cubicBezTo>
                  <a:pt x="84256" y="470169"/>
                  <a:pt x="108718" y="494591"/>
                  <a:pt x="108718" y="524440"/>
                </a:cubicBezTo>
                <a:cubicBezTo>
                  <a:pt x="108718" y="531224"/>
                  <a:pt x="108038" y="537329"/>
                  <a:pt x="106000" y="542756"/>
                </a:cubicBezTo>
                <a:lnTo>
                  <a:pt x="235781" y="542756"/>
                </a:lnTo>
                <a:cubicBezTo>
                  <a:pt x="240538" y="542756"/>
                  <a:pt x="244615" y="538686"/>
                  <a:pt x="244615" y="533937"/>
                </a:cubicBezTo>
                <a:cubicBezTo>
                  <a:pt x="244615" y="528510"/>
                  <a:pt x="240538" y="524440"/>
                  <a:pt x="235781" y="524440"/>
                </a:cubicBezTo>
                <a:lnTo>
                  <a:pt x="154243" y="524440"/>
                </a:lnTo>
                <a:cubicBezTo>
                  <a:pt x="151525" y="524440"/>
                  <a:pt x="149487" y="523761"/>
                  <a:pt x="148128" y="521726"/>
                </a:cubicBezTo>
                <a:lnTo>
                  <a:pt x="57077" y="431502"/>
                </a:lnTo>
                <a:cubicBezTo>
                  <a:pt x="55718" y="430145"/>
                  <a:pt x="54359" y="427431"/>
                  <a:pt x="54359" y="425396"/>
                </a:cubicBezTo>
                <a:lnTo>
                  <a:pt x="54359" y="352809"/>
                </a:lnTo>
                <a:cubicBezTo>
                  <a:pt x="54359" y="348061"/>
                  <a:pt x="50282" y="343991"/>
                  <a:pt x="45525" y="343991"/>
                </a:cubicBezTo>
                <a:close/>
                <a:moveTo>
                  <a:pt x="308442" y="334509"/>
                </a:moveTo>
                <a:lnTo>
                  <a:pt x="326111" y="334509"/>
                </a:lnTo>
                <a:lnTo>
                  <a:pt x="326111" y="352832"/>
                </a:lnTo>
                <a:lnTo>
                  <a:pt x="308442" y="352832"/>
                </a:lnTo>
                <a:close/>
                <a:moveTo>
                  <a:pt x="489226" y="334479"/>
                </a:moveTo>
                <a:cubicBezTo>
                  <a:pt x="484469" y="334479"/>
                  <a:pt x="480392" y="338550"/>
                  <a:pt x="480392" y="343977"/>
                </a:cubicBezTo>
                <a:lnTo>
                  <a:pt x="480392" y="425387"/>
                </a:lnTo>
                <a:cubicBezTo>
                  <a:pt x="480392" y="427423"/>
                  <a:pt x="479713" y="430136"/>
                  <a:pt x="477674" y="431493"/>
                </a:cubicBezTo>
                <a:lnTo>
                  <a:pt x="387294" y="521723"/>
                </a:lnTo>
                <a:cubicBezTo>
                  <a:pt x="385255" y="523758"/>
                  <a:pt x="383217" y="524437"/>
                  <a:pt x="380498" y="524437"/>
                </a:cubicBezTo>
                <a:lnTo>
                  <a:pt x="308466" y="524437"/>
                </a:lnTo>
                <a:cubicBezTo>
                  <a:pt x="303029" y="524437"/>
                  <a:pt x="298952" y="528507"/>
                  <a:pt x="298952" y="533935"/>
                </a:cubicBezTo>
                <a:cubicBezTo>
                  <a:pt x="298952" y="538683"/>
                  <a:pt x="303029" y="542754"/>
                  <a:pt x="308466" y="542754"/>
                </a:cubicBezTo>
                <a:lnTo>
                  <a:pt x="429426" y="542754"/>
                </a:lnTo>
                <a:cubicBezTo>
                  <a:pt x="427387" y="537327"/>
                  <a:pt x="426028" y="531221"/>
                  <a:pt x="426028" y="524437"/>
                </a:cubicBezTo>
                <a:cubicBezTo>
                  <a:pt x="426028" y="494586"/>
                  <a:pt x="450492" y="470163"/>
                  <a:pt x="480392" y="470163"/>
                </a:cubicBezTo>
                <a:cubicBezTo>
                  <a:pt x="486508" y="470163"/>
                  <a:pt x="492624" y="471520"/>
                  <a:pt x="498740" y="473555"/>
                </a:cubicBezTo>
                <a:lnTo>
                  <a:pt x="498740" y="343977"/>
                </a:lnTo>
                <a:cubicBezTo>
                  <a:pt x="498740" y="338550"/>
                  <a:pt x="494663" y="334479"/>
                  <a:pt x="489226" y="334479"/>
                </a:cubicBezTo>
                <a:close/>
                <a:moveTo>
                  <a:pt x="45525" y="325674"/>
                </a:moveTo>
                <a:cubicBezTo>
                  <a:pt x="60474" y="325674"/>
                  <a:pt x="72705" y="337885"/>
                  <a:pt x="72705" y="352809"/>
                </a:cubicBezTo>
                <a:lnTo>
                  <a:pt x="72705" y="421326"/>
                </a:lnTo>
                <a:lnTo>
                  <a:pt x="158320" y="506802"/>
                </a:lnTo>
                <a:lnTo>
                  <a:pt x="235781" y="506802"/>
                </a:lnTo>
                <a:cubicBezTo>
                  <a:pt x="250730" y="506802"/>
                  <a:pt x="262961" y="519013"/>
                  <a:pt x="262961" y="533937"/>
                </a:cubicBezTo>
                <a:cubicBezTo>
                  <a:pt x="262961" y="548861"/>
                  <a:pt x="250730" y="561072"/>
                  <a:pt x="235781" y="561072"/>
                </a:cubicBezTo>
                <a:lnTo>
                  <a:pt x="95128" y="561072"/>
                </a:lnTo>
                <a:cubicBezTo>
                  <a:pt x="84936" y="571926"/>
                  <a:pt x="70666" y="578710"/>
                  <a:pt x="54359" y="578710"/>
                </a:cubicBezTo>
                <a:cubicBezTo>
                  <a:pt x="24461" y="578710"/>
                  <a:pt x="0" y="554289"/>
                  <a:pt x="0" y="524440"/>
                </a:cubicBezTo>
                <a:cubicBezTo>
                  <a:pt x="0" y="508837"/>
                  <a:pt x="7474" y="494591"/>
                  <a:pt x="18346" y="484415"/>
                </a:cubicBezTo>
                <a:lnTo>
                  <a:pt x="18346" y="352809"/>
                </a:lnTo>
                <a:cubicBezTo>
                  <a:pt x="18346" y="337885"/>
                  <a:pt x="30577" y="325674"/>
                  <a:pt x="45525" y="325674"/>
                </a:cubicBezTo>
                <a:close/>
                <a:moveTo>
                  <a:pt x="489226" y="316840"/>
                </a:moveTo>
                <a:cubicBezTo>
                  <a:pt x="504176" y="316840"/>
                  <a:pt x="516408" y="329051"/>
                  <a:pt x="516408" y="343977"/>
                </a:cubicBezTo>
                <a:lnTo>
                  <a:pt x="516408" y="484410"/>
                </a:lnTo>
                <a:cubicBezTo>
                  <a:pt x="527961" y="494586"/>
                  <a:pt x="534756" y="508833"/>
                  <a:pt x="534756" y="524437"/>
                </a:cubicBezTo>
                <a:cubicBezTo>
                  <a:pt x="534756" y="554287"/>
                  <a:pt x="510292" y="578710"/>
                  <a:pt x="480392" y="578710"/>
                </a:cubicBezTo>
                <a:cubicBezTo>
                  <a:pt x="464083" y="578710"/>
                  <a:pt x="449812" y="571926"/>
                  <a:pt x="440299" y="561071"/>
                </a:cubicBezTo>
                <a:lnTo>
                  <a:pt x="308466" y="561071"/>
                </a:lnTo>
                <a:cubicBezTo>
                  <a:pt x="293516" y="561071"/>
                  <a:pt x="281284" y="548860"/>
                  <a:pt x="281284" y="533935"/>
                </a:cubicBezTo>
                <a:cubicBezTo>
                  <a:pt x="281284" y="519009"/>
                  <a:pt x="293516" y="506798"/>
                  <a:pt x="308466" y="506798"/>
                </a:cubicBezTo>
                <a:lnTo>
                  <a:pt x="377101" y="506798"/>
                </a:lnTo>
                <a:lnTo>
                  <a:pt x="462044" y="421317"/>
                </a:lnTo>
                <a:lnTo>
                  <a:pt x="462044" y="343977"/>
                </a:lnTo>
                <a:cubicBezTo>
                  <a:pt x="462044" y="329051"/>
                  <a:pt x="474276" y="316840"/>
                  <a:pt x="489226" y="316840"/>
                </a:cubicBezTo>
                <a:close/>
                <a:moveTo>
                  <a:pt x="244579" y="293105"/>
                </a:moveTo>
                <a:lnTo>
                  <a:pt x="203141" y="334511"/>
                </a:lnTo>
                <a:lnTo>
                  <a:pt x="226917" y="358269"/>
                </a:lnTo>
                <a:lnTo>
                  <a:pt x="268355" y="316862"/>
                </a:lnTo>
                <a:close/>
                <a:moveTo>
                  <a:pt x="238466" y="274099"/>
                </a:moveTo>
                <a:cubicBezTo>
                  <a:pt x="241862" y="270705"/>
                  <a:pt x="247976" y="270705"/>
                  <a:pt x="251373" y="274099"/>
                </a:cubicBezTo>
                <a:lnTo>
                  <a:pt x="287376" y="310075"/>
                </a:lnTo>
                <a:cubicBezTo>
                  <a:pt x="290773" y="313468"/>
                  <a:pt x="290773" y="319578"/>
                  <a:pt x="287376" y="322971"/>
                </a:cubicBezTo>
                <a:lnTo>
                  <a:pt x="233031" y="377275"/>
                </a:lnTo>
                <a:cubicBezTo>
                  <a:pt x="230993" y="379311"/>
                  <a:pt x="228955" y="379990"/>
                  <a:pt x="226917" y="379990"/>
                </a:cubicBezTo>
                <a:cubicBezTo>
                  <a:pt x="224200" y="379990"/>
                  <a:pt x="222162" y="379311"/>
                  <a:pt x="220124" y="377275"/>
                </a:cubicBezTo>
                <a:lnTo>
                  <a:pt x="184120" y="341299"/>
                </a:lnTo>
                <a:cubicBezTo>
                  <a:pt x="180724" y="337905"/>
                  <a:pt x="180724" y="331796"/>
                  <a:pt x="184120" y="328402"/>
                </a:cubicBezTo>
                <a:close/>
                <a:moveTo>
                  <a:pt x="315271" y="242238"/>
                </a:moveTo>
                <a:lnTo>
                  <a:pt x="328183" y="255111"/>
                </a:lnTo>
                <a:lnTo>
                  <a:pt x="296243" y="286956"/>
                </a:lnTo>
                <a:lnTo>
                  <a:pt x="284011" y="274082"/>
                </a:lnTo>
                <a:close/>
                <a:moveTo>
                  <a:pt x="199734" y="189974"/>
                </a:moveTo>
                <a:lnTo>
                  <a:pt x="199734" y="225900"/>
                </a:lnTo>
                <a:lnTo>
                  <a:pt x="254120" y="225900"/>
                </a:lnTo>
                <a:lnTo>
                  <a:pt x="254120" y="189974"/>
                </a:lnTo>
                <a:close/>
                <a:moveTo>
                  <a:pt x="305751" y="174398"/>
                </a:moveTo>
                <a:lnTo>
                  <a:pt x="346506" y="215070"/>
                </a:lnTo>
                <a:lnTo>
                  <a:pt x="333600" y="227950"/>
                </a:lnTo>
                <a:lnTo>
                  <a:pt x="292845" y="187277"/>
                </a:lnTo>
                <a:close/>
                <a:moveTo>
                  <a:pt x="190217" y="171672"/>
                </a:moveTo>
                <a:lnTo>
                  <a:pt x="262958" y="171672"/>
                </a:lnTo>
                <a:cubicBezTo>
                  <a:pt x="267717" y="171672"/>
                  <a:pt x="271796" y="175739"/>
                  <a:pt x="271796" y="181162"/>
                </a:cubicBezTo>
                <a:lnTo>
                  <a:pt x="271796" y="235390"/>
                </a:lnTo>
                <a:cubicBezTo>
                  <a:pt x="271796" y="240135"/>
                  <a:pt x="267717" y="244202"/>
                  <a:pt x="262958" y="244202"/>
                </a:cubicBezTo>
                <a:lnTo>
                  <a:pt x="190217" y="244202"/>
                </a:lnTo>
                <a:cubicBezTo>
                  <a:pt x="185458" y="244202"/>
                  <a:pt x="181379" y="240135"/>
                  <a:pt x="181379" y="235390"/>
                </a:cubicBezTo>
                <a:lnTo>
                  <a:pt x="181379" y="181162"/>
                </a:lnTo>
                <a:cubicBezTo>
                  <a:pt x="181379" y="175739"/>
                  <a:pt x="185458" y="171672"/>
                  <a:pt x="190217" y="171672"/>
                </a:cubicBezTo>
                <a:close/>
                <a:moveTo>
                  <a:pt x="190241" y="153999"/>
                </a:moveTo>
                <a:cubicBezTo>
                  <a:pt x="175289" y="153999"/>
                  <a:pt x="163056" y="166212"/>
                  <a:pt x="163056" y="181140"/>
                </a:cubicBezTo>
                <a:lnTo>
                  <a:pt x="163056" y="443050"/>
                </a:lnTo>
                <a:cubicBezTo>
                  <a:pt x="163056" y="457978"/>
                  <a:pt x="175289" y="470191"/>
                  <a:pt x="190241" y="470191"/>
                </a:cubicBezTo>
                <a:lnTo>
                  <a:pt x="335680" y="470191"/>
                </a:lnTo>
                <a:cubicBezTo>
                  <a:pt x="350632" y="470191"/>
                  <a:pt x="362865" y="457978"/>
                  <a:pt x="362865" y="443050"/>
                </a:cubicBezTo>
                <a:lnTo>
                  <a:pt x="362865" y="181140"/>
                </a:lnTo>
                <a:cubicBezTo>
                  <a:pt x="362865" y="166212"/>
                  <a:pt x="350632" y="153999"/>
                  <a:pt x="335680" y="153999"/>
                </a:cubicBezTo>
                <a:close/>
                <a:moveTo>
                  <a:pt x="190241" y="135679"/>
                </a:moveTo>
                <a:lnTo>
                  <a:pt x="335680" y="135679"/>
                </a:lnTo>
                <a:cubicBezTo>
                  <a:pt x="360146" y="135679"/>
                  <a:pt x="380535" y="156034"/>
                  <a:pt x="380535" y="181140"/>
                </a:cubicBezTo>
                <a:lnTo>
                  <a:pt x="380535" y="443050"/>
                </a:lnTo>
                <a:cubicBezTo>
                  <a:pt x="380535" y="468156"/>
                  <a:pt x="360146" y="488511"/>
                  <a:pt x="335680" y="488511"/>
                </a:cubicBezTo>
                <a:lnTo>
                  <a:pt x="190241" y="488511"/>
                </a:lnTo>
                <a:cubicBezTo>
                  <a:pt x="165775" y="488511"/>
                  <a:pt x="145386" y="468156"/>
                  <a:pt x="145386" y="443050"/>
                </a:cubicBezTo>
                <a:lnTo>
                  <a:pt x="145386" y="181140"/>
                </a:lnTo>
                <a:cubicBezTo>
                  <a:pt x="145386" y="156034"/>
                  <a:pt x="165775" y="135679"/>
                  <a:pt x="190241" y="135679"/>
                </a:cubicBezTo>
                <a:close/>
                <a:moveTo>
                  <a:pt x="105999" y="81437"/>
                </a:moveTo>
                <a:cubicBezTo>
                  <a:pt x="108037" y="86864"/>
                  <a:pt x="108717" y="92970"/>
                  <a:pt x="108717" y="99754"/>
                </a:cubicBezTo>
                <a:cubicBezTo>
                  <a:pt x="108717" y="129605"/>
                  <a:pt x="84256" y="154028"/>
                  <a:pt x="54358" y="154028"/>
                </a:cubicBezTo>
                <a:cubicBezTo>
                  <a:pt x="48243" y="154028"/>
                  <a:pt x="42128" y="152671"/>
                  <a:pt x="36692" y="150636"/>
                </a:cubicBezTo>
                <a:lnTo>
                  <a:pt x="36692" y="280214"/>
                </a:lnTo>
                <a:cubicBezTo>
                  <a:pt x="36692" y="285641"/>
                  <a:pt x="40769" y="289712"/>
                  <a:pt x="45525" y="289712"/>
                </a:cubicBezTo>
                <a:cubicBezTo>
                  <a:pt x="50281" y="289712"/>
                  <a:pt x="54358" y="285641"/>
                  <a:pt x="54358" y="280214"/>
                </a:cubicBezTo>
                <a:lnTo>
                  <a:pt x="54358" y="198804"/>
                </a:lnTo>
                <a:cubicBezTo>
                  <a:pt x="54358" y="196768"/>
                  <a:pt x="55717" y="194055"/>
                  <a:pt x="57076" y="192698"/>
                </a:cubicBezTo>
                <a:lnTo>
                  <a:pt x="148127" y="102468"/>
                </a:lnTo>
                <a:cubicBezTo>
                  <a:pt x="149486" y="100433"/>
                  <a:pt x="151524" y="99754"/>
                  <a:pt x="154242" y="99754"/>
                </a:cubicBezTo>
                <a:lnTo>
                  <a:pt x="226947" y="99754"/>
                </a:lnTo>
                <a:cubicBezTo>
                  <a:pt x="231703" y="99754"/>
                  <a:pt x="235780" y="95684"/>
                  <a:pt x="235780" y="90256"/>
                </a:cubicBezTo>
                <a:cubicBezTo>
                  <a:pt x="235780" y="85508"/>
                  <a:pt x="231703" y="81437"/>
                  <a:pt x="226947" y="81437"/>
                </a:cubicBezTo>
                <a:close/>
                <a:moveTo>
                  <a:pt x="298974" y="81435"/>
                </a:moveTo>
                <a:cubicBezTo>
                  <a:pt x="294218" y="81435"/>
                  <a:pt x="290141" y="85505"/>
                  <a:pt x="290141" y="90254"/>
                </a:cubicBezTo>
                <a:cubicBezTo>
                  <a:pt x="290141" y="95681"/>
                  <a:pt x="294218" y="99751"/>
                  <a:pt x="298974" y="99751"/>
                </a:cubicBezTo>
                <a:lnTo>
                  <a:pt x="380513" y="99751"/>
                </a:lnTo>
                <a:cubicBezTo>
                  <a:pt x="383231" y="99751"/>
                  <a:pt x="385269" y="100430"/>
                  <a:pt x="387308" y="102465"/>
                </a:cubicBezTo>
                <a:lnTo>
                  <a:pt x="477679" y="192689"/>
                </a:lnTo>
                <a:cubicBezTo>
                  <a:pt x="479718" y="194046"/>
                  <a:pt x="480397" y="196760"/>
                  <a:pt x="480397" y="198795"/>
                </a:cubicBezTo>
                <a:lnTo>
                  <a:pt x="480397" y="271382"/>
                </a:lnTo>
                <a:cubicBezTo>
                  <a:pt x="480397" y="276130"/>
                  <a:pt x="484474" y="280200"/>
                  <a:pt x="489231" y="280200"/>
                </a:cubicBezTo>
                <a:cubicBezTo>
                  <a:pt x="494666" y="280200"/>
                  <a:pt x="498743" y="276130"/>
                  <a:pt x="498743" y="271382"/>
                </a:cubicBezTo>
                <a:lnTo>
                  <a:pt x="498743" y="150630"/>
                </a:lnTo>
                <a:cubicBezTo>
                  <a:pt x="492628" y="152665"/>
                  <a:pt x="486513" y="154022"/>
                  <a:pt x="480397" y="154022"/>
                </a:cubicBezTo>
                <a:cubicBezTo>
                  <a:pt x="450500" y="154022"/>
                  <a:pt x="426038" y="129600"/>
                  <a:pt x="426038" y="99751"/>
                </a:cubicBezTo>
                <a:cubicBezTo>
                  <a:pt x="426038" y="92967"/>
                  <a:pt x="427397" y="86862"/>
                  <a:pt x="429436" y="81435"/>
                </a:cubicBezTo>
                <a:close/>
                <a:moveTo>
                  <a:pt x="54358" y="63120"/>
                </a:moveTo>
                <a:cubicBezTo>
                  <a:pt x="34653" y="63120"/>
                  <a:pt x="18346" y="79402"/>
                  <a:pt x="18346" y="99754"/>
                </a:cubicBezTo>
                <a:cubicBezTo>
                  <a:pt x="18346" y="119429"/>
                  <a:pt x="34653" y="135711"/>
                  <a:pt x="54358" y="135711"/>
                </a:cubicBezTo>
                <a:cubicBezTo>
                  <a:pt x="74743" y="135711"/>
                  <a:pt x="91050" y="119429"/>
                  <a:pt x="91050" y="99754"/>
                </a:cubicBezTo>
                <a:cubicBezTo>
                  <a:pt x="91050" y="79402"/>
                  <a:pt x="74743" y="63120"/>
                  <a:pt x="54358" y="63120"/>
                </a:cubicBezTo>
                <a:close/>
                <a:moveTo>
                  <a:pt x="480397" y="63119"/>
                </a:moveTo>
                <a:cubicBezTo>
                  <a:pt x="460692" y="63119"/>
                  <a:pt x="444385" y="79400"/>
                  <a:pt x="444385" y="99751"/>
                </a:cubicBezTo>
                <a:cubicBezTo>
                  <a:pt x="444385" y="119424"/>
                  <a:pt x="460692" y="135705"/>
                  <a:pt x="480397" y="135705"/>
                </a:cubicBezTo>
                <a:cubicBezTo>
                  <a:pt x="500102" y="135705"/>
                  <a:pt x="516410" y="119424"/>
                  <a:pt x="516410" y="99751"/>
                </a:cubicBezTo>
                <a:cubicBezTo>
                  <a:pt x="516410" y="79400"/>
                  <a:pt x="500102" y="63119"/>
                  <a:pt x="480397" y="63119"/>
                </a:cubicBezTo>
                <a:close/>
                <a:moveTo>
                  <a:pt x="480397" y="45481"/>
                </a:moveTo>
                <a:cubicBezTo>
                  <a:pt x="510295" y="45481"/>
                  <a:pt x="534756" y="69902"/>
                  <a:pt x="534756" y="99751"/>
                </a:cubicBezTo>
                <a:cubicBezTo>
                  <a:pt x="534756" y="115354"/>
                  <a:pt x="527961" y="129600"/>
                  <a:pt x="516410" y="139776"/>
                </a:cubicBezTo>
                <a:lnTo>
                  <a:pt x="516410" y="271382"/>
                </a:lnTo>
                <a:cubicBezTo>
                  <a:pt x="516410" y="286306"/>
                  <a:pt x="504179" y="298517"/>
                  <a:pt x="489231" y="298517"/>
                </a:cubicBezTo>
                <a:cubicBezTo>
                  <a:pt x="474282" y="298517"/>
                  <a:pt x="462051" y="286306"/>
                  <a:pt x="462051" y="271382"/>
                </a:cubicBezTo>
                <a:lnTo>
                  <a:pt x="462051" y="202865"/>
                </a:lnTo>
                <a:lnTo>
                  <a:pt x="377115" y="117389"/>
                </a:lnTo>
                <a:lnTo>
                  <a:pt x="298974" y="117389"/>
                </a:lnTo>
                <a:cubicBezTo>
                  <a:pt x="284026" y="117389"/>
                  <a:pt x="271795" y="105178"/>
                  <a:pt x="271795" y="90254"/>
                </a:cubicBezTo>
                <a:cubicBezTo>
                  <a:pt x="271795" y="75330"/>
                  <a:pt x="284026" y="63119"/>
                  <a:pt x="298974" y="63119"/>
                </a:cubicBezTo>
                <a:lnTo>
                  <a:pt x="440308" y="63119"/>
                </a:lnTo>
                <a:cubicBezTo>
                  <a:pt x="449820" y="52265"/>
                  <a:pt x="464090" y="45481"/>
                  <a:pt x="480397" y="45481"/>
                </a:cubicBezTo>
                <a:close/>
                <a:moveTo>
                  <a:pt x="54358" y="45481"/>
                </a:moveTo>
                <a:cubicBezTo>
                  <a:pt x="70666" y="45481"/>
                  <a:pt x="84935" y="52265"/>
                  <a:pt x="95127" y="63120"/>
                </a:cubicBezTo>
                <a:lnTo>
                  <a:pt x="226947" y="63120"/>
                </a:lnTo>
                <a:cubicBezTo>
                  <a:pt x="241895" y="63120"/>
                  <a:pt x="254126" y="75331"/>
                  <a:pt x="254126" y="90256"/>
                </a:cubicBezTo>
                <a:cubicBezTo>
                  <a:pt x="254126" y="105182"/>
                  <a:pt x="241895" y="117393"/>
                  <a:pt x="226947" y="117393"/>
                </a:cubicBezTo>
                <a:lnTo>
                  <a:pt x="158319" y="117393"/>
                </a:lnTo>
                <a:lnTo>
                  <a:pt x="72704" y="202874"/>
                </a:lnTo>
                <a:lnTo>
                  <a:pt x="72704" y="280214"/>
                </a:lnTo>
                <a:cubicBezTo>
                  <a:pt x="72704" y="295139"/>
                  <a:pt x="60474" y="307351"/>
                  <a:pt x="45525" y="307351"/>
                </a:cubicBezTo>
                <a:cubicBezTo>
                  <a:pt x="30577" y="307351"/>
                  <a:pt x="18346" y="295139"/>
                  <a:pt x="18346" y="280214"/>
                </a:cubicBezTo>
                <a:lnTo>
                  <a:pt x="18346" y="139781"/>
                </a:lnTo>
                <a:cubicBezTo>
                  <a:pt x="7474" y="129605"/>
                  <a:pt x="0" y="115358"/>
                  <a:pt x="0" y="99754"/>
                </a:cubicBezTo>
                <a:cubicBezTo>
                  <a:pt x="0" y="69904"/>
                  <a:pt x="24461" y="45481"/>
                  <a:pt x="54358" y="45481"/>
                </a:cubicBezTo>
                <a:close/>
                <a:moveTo>
                  <a:pt x="81473" y="0"/>
                </a:moveTo>
                <a:lnTo>
                  <a:pt x="444340" y="0"/>
                </a:lnTo>
                <a:cubicBezTo>
                  <a:pt x="449097" y="0"/>
                  <a:pt x="453174" y="4074"/>
                  <a:pt x="453174" y="8828"/>
                </a:cubicBezTo>
                <a:lnTo>
                  <a:pt x="453174" y="35992"/>
                </a:lnTo>
                <a:lnTo>
                  <a:pt x="434827" y="35992"/>
                </a:lnTo>
                <a:lnTo>
                  <a:pt x="434827" y="18335"/>
                </a:lnTo>
                <a:lnTo>
                  <a:pt x="90986" y="18335"/>
                </a:lnTo>
                <a:lnTo>
                  <a:pt x="90986" y="35992"/>
                </a:lnTo>
                <a:lnTo>
                  <a:pt x="72639" y="35992"/>
                </a:lnTo>
                <a:lnTo>
                  <a:pt x="72639" y="8828"/>
                </a:lnTo>
                <a:cubicBezTo>
                  <a:pt x="72639" y="4074"/>
                  <a:pt x="76716" y="0"/>
                  <a:pt x="81473" y="0"/>
                </a:cubicBezTo>
                <a:close/>
              </a:path>
            </a:pathLst>
          </a:cu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9E6B229C-CC09-1D89-AD42-797E176EF7C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Tree>
    <p:custDataLst>
      <p:tags r:id="rId1"/>
    </p:custDataLst>
    <p:extLst>
      <p:ext uri="{BB962C8B-B14F-4D97-AF65-F5344CB8AC3E}">
        <p14:creationId xmlns:p14="http://schemas.microsoft.com/office/powerpoint/2010/main" val="147734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327503A8-66DC-AEBB-AB7C-96538A36A6C8}"/>
              </a:ext>
            </a:extLst>
          </p:cNvPr>
          <p:cNvPicPr>
            <a:picLocks noChangeAspect="1"/>
          </p:cNvPicPr>
          <p:nvPr/>
        </p:nvPicPr>
        <p:blipFill>
          <a:blip r:embed="rId3" cstate="email">
            <a:alphaModFix amt="66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80" name="文本框 79">
            <a:extLst>
              <a:ext uri="{FF2B5EF4-FFF2-40B4-BE49-F238E27FC236}">
                <a16:creationId xmlns:a16="http://schemas.microsoft.com/office/drawing/2014/main" id="{49FEDF25-5DD5-C332-0C3C-6CB52C5AB904}"/>
              </a:ext>
            </a:extLst>
          </p:cNvPr>
          <p:cNvSpPr txBox="1"/>
          <p:nvPr/>
        </p:nvSpPr>
        <p:spPr>
          <a:xfrm>
            <a:off x="588995" y="440580"/>
            <a:ext cx="3632129" cy="707886"/>
          </a:xfrm>
          <a:prstGeom prst="rect">
            <a:avLst/>
          </a:prstGeom>
          <a:noFill/>
        </p:spPr>
        <p:txBody>
          <a:bodyPr wrap="square" rtlCol="0">
            <a:spAutoFit/>
          </a:bodyPr>
          <a:lstStyle/>
          <a:p>
            <a:r>
              <a:rPr lang="zh-CN" altLang="en-US" sz="4000">
                <a:solidFill>
                  <a:srgbClr val="345DD3"/>
                </a:solidFill>
                <a:latin typeface="Arial" panose="020B0604020202020204" pitchFamily="34" charset="0"/>
                <a:ea typeface="微软雅黑" panose="020B0503020204020204" pitchFamily="34" charset="-122"/>
                <a:sym typeface="Arial" panose="020B0604020202020204" pitchFamily="34" charset="0"/>
              </a:rPr>
              <a:t>数据分析</a:t>
            </a:r>
          </a:p>
        </p:txBody>
      </p:sp>
      <p:sp>
        <p:nvSpPr>
          <p:cNvPr id="2" name="文本框 1">
            <a:extLst>
              <a:ext uri="{FF2B5EF4-FFF2-40B4-BE49-F238E27FC236}">
                <a16:creationId xmlns:a16="http://schemas.microsoft.com/office/drawing/2014/main" id="{57C9218B-50AE-E67D-E21D-065517E7D850}"/>
              </a:ext>
            </a:extLst>
          </p:cNvPr>
          <p:cNvSpPr txBox="1"/>
          <p:nvPr/>
        </p:nvSpPr>
        <p:spPr>
          <a:xfrm>
            <a:off x="782597" y="1584068"/>
            <a:ext cx="2398593"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描述性统计结果</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a:extLst>
              <a:ext uri="{FF2B5EF4-FFF2-40B4-BE49-F238E27FC236}">
                <a16:creationId xmlns:a16="http://schemas.microsoft.com/office/drawing/2014/main" id="{805CA311-FC75-8008-8989-7841C78A0653}"/>
              </a:ext>
            </a:extLst>
          </p:cNvPr>
          <p:cNvSpPr txBox="1"/>
          <p:nvPr/>
        </p:nvSpPr>
        <p:spPr>
          <a:xfrm>
            <a:off x="782597" y="2018547"/>
            <a:ext cx="3459203" cy="70448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数据的离散程度，即标准差为</a:t>
            </a:r>
            <a:r>
              <a:rPr lang="en-US" altLang="zh-CN"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SD</a:t>
            </a: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，反映了数据值围绕平均值的分布情况</a:t>
            </a:r>
            <a:endParaRPr lang="en-US" altLang="zh-CN" sz="14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3">
            <a:extLst>
              <a:ext uri="{FF2B5EF4-FFF2-40B4-BE49-F238E27FC236}">
                <a16:creationId xmlns:a16="http://schemas.microsoft.com/office/drawing/2014/main" id="{A6C5AB4B-2C10-6066-FE74-BB33D8B66FAF}"/>
              </a:ext>
            </a:extLst>
          </p:cNvPr>
          <p:cNvGrpSpPr/>
          <p:nvPr/>
        </p:nvGrpSpPr>
        <p:grpSpPr>
          <a:xfrm>
            <a:off x="782597" y="3214377"/>
            <a:ext cx="3459203" cy="1462133"/>
            <a:chOff x="782597" y="3407931"/>
            <a:chExt cx="3459203" cy="1462133"/>
          </a:xfrm>
        </p:grpSpPr>
        <p:sp>
          <p:nvSpPr>
            <p:cNvPr id="5" name="文本框 4">
              <a:extLst>
                <a:ext uri="{FF2B5EF4-FFF2-40B4-BE49-F238E27FC236}">
                  <a16:creationId xmlns:a16="http://schemas.microsoft.com/office/drawing/2014/main" id="{10BD4250-ACDC-98D5-57E9-92DFB3FA9EBC}"/>
                </a:ext>
              </a:extLst>
            </p:cNvPr>
            <p:cNvSpPr txBox="1"/>
            <p:nvPr/>
          </p:nvSpPr>
          <p:spPr>
            <a:xfrm>
              <a:off x="782597" y="3407931"/>
              <a:ext cx="1829974"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相关性分析</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97E6DBDF-2662-5DD7-78E3-FA06A7EAD684}"/>
                </a:ext>
              </a:extLst>
            </p:cNvPr>
            <p:cNvSpPr txBox="1"/>
            <p:nvPr/>
          </p:nvSpPr>
          <p:spPr>
            <a:xfrm>
              <a:off x="782598" y="3842410"/>
              <a:ext cx="3459202" cy="102765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存在显著的正相关（相关系数为</a:t>
              </a:r>
              <a:r>
                <a:rPr lang="en-US" altLang="zh-CN"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r = 0.X</a:t>
              </a: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），表明随着变量</a:t>
              </a:r>
              <a:r>
                <a:rPr lang="en-US" altLang="zh-CN"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A</a:t>
              </a: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的增加，变量</a:t>
              </a:r>
              <a:r>
                <a:rPr lang="en-US" altLang="zh-CN"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B</a:t>
              </a: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也倾向于增加</a:t>
              </a:r>
              <a:endParaRPr lang="zh-CN" altLang="en-US" sz="14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
            <a:extLst>
              <a:ext uri="{FF2B5EF4-FFF2-40B4-BE49-F238E27FC236}">
                <a16:creationId xmlns:a16="http://schemas.microsoft.com/office/drawing/2014/main" id="{EAB9AB65-8F80-495E-6AD5-2E264351A809}"/>
              </a:ext>
            </a:extLst>
          </p:cNvPr>
          <p:cNvSpPr txBox="1"/>
          <p:nvPr/>
        </p:nvSpPr>
        <p:spPr>
          <a:xfrm>
            <a:off x="782598" y="5167850"/>
            <a:ext cx="3298335" cy="83099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综合以上分析结果，我们可以得出以下结论</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4" name="直接连接符 13">
            <a:extLst>
              <a:ext uri="{FF2B5EF4-FFF2-40B4-BE49-F238E27FC236}">
                <a16:creationId xmlns:a16="http://schemas.microsoft.com/office/drawing/2014/main" id="{8B505F8E-B82B-D675-58AA-8A954EC25986}"/>
              </a:ext>
            </a:extLst>
          </p:cNvPr>
          <p:cNvCxnSpPr>
            <a:cxnSpLocks/>
          </p:cNvCxnSpPr>
          <p:nvPr/>
        </p:nvCxnSpPr>
        <p:spPr>
          <a:xfrm>
            <a:off x="874713" y="2968706"/>
            <a:ext cx="3265487" cy="0"/>
          </a:xfrm>
          <a:prstGeom prst="line">
            <a:avLst/>
          </a:prstGeom>
          <a:noFill/>
          <a:ln w="12700">
            <a:gradFill flip="none" rotWithShape="1">
              <a:gsLst>
                <a:gs pos="0">
                  <a:schemeClr val="accent3"/>
                </a:gs>
                <a:gs pos="100000">
                  <a:schemeClr val="accent1"/>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15" name="直接连接符 14">
            <a:extLst>
              <a:ext uri="{FF2B5EF4-FFF2-40B4-BE49-F238E27FC236}">
                <a16:creationId xmlns:a16="http://schemas.microsoft.com/office/drawing/2014/main" id="{D4DD124C-4336-B84D-B462-0A4BE2FF037F}"/>
              </a:ext>
            </a:extLst>
          </p:cNvPr>
          <p:cNvCxnSpPr>
            <a:cxnSpLocks/>
          </p:cNvCxnSpPr>
          <p:nvPr/>
        </p:nvCxnSpPr>
        <p:spPr>
          <a:xfrm>
            <a:off x="874713" y="4922180"/>
            <a:ext cx="3265487" cy="0"/>
          </a:xfrm>
          <a:prstGeom prst="line">
            <a:avLst/>
          </a:prstGeom>
          <a:noFill/>
          <a:ln w="12700">
            <a:gradFill flip="none" rotWithShape="1">
              <a:gsLst>
                <a:gs pos="0">
                  <a:schemeClr val="accent3"/>
                </a:gs>
                <a:gs pos="100000">
                  <a:schemeClr val="accent1"/>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cxnSp>
      <p:grpSp>
        <p:nvGrpSpPr>
          <p:cNvPr id="20" name="组合 19">
            <a:extLst>
              <a:ext uri="{FF2B5EF4-FFF2-40B4-BE49-F238E27FC236}">
                <a16:creationId xmlns:a16="http://schemas.microsoft.com/office/drawing/2014/main" id="{68A16C6F-D645-8343-16A4-0DA903DAF1A1}"/>
              </a:ext>
            </a:extLst>
          </p:cNvPr>
          <p:cNvGrpSpPr/>
          <p:nvPr/>
        </p:nvGrpSpPr>
        <p:grpSpPr>
          <a:xfrm>
            <a:off x="4484425" y="1449388"/>
            <a:ext cx="3381414" cy="4787900"/>
            <a:chOff x="4636825" y="1449388"/>
            <a:chExt cx="3381414" cy="4787900"/>
          </a:xfrm>
        </p:grpSpPr>
        <p:sp>
          <p:nvSpPr>
            <p:cNvPr id="8" name="矩形: 圆角 7">
              <a:extLst>
                <a:ext uri="{FF2B5EF4-FFF2-40B4-BE49-F238E27FC236}">
                  <a16:creationId xmlns:a16="http://schemas.microsoft.com/office/drawing/2014/main" id="{80835F7F-1A96-11DF-08DD-B2FCB13A703F}"/>
                </a:ext>
              </a:extLst>
            </p:cNvPr>
            <p:cNvSpPr/>
            <p:nvPr/>
          </p:nvSpPr>
          <p:spPr>
            <a:xfrm>
              <a:off x="4636825" y="1449388"/>
              <a:ext cx="3381414" cy="4787900"/>
            </a:xfrm>
            <a:prstGeom prst="roundRect">
              <a:avLst>
                <a:gd name="adj" fmla="val 320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355600" dist="482600" dir="5400000" sx="86000" sy="86000" algn="t" rotWithShape="0">
                <a:schemeClr val="accent1">
                  <a:lumMod val="20000"/>
                  <a:lumOff val="8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0" name="图表 9">
              <a:extLst>
                <a:ext uri="{FF2B5EF4-FFF2-40B4-BE49-F238E27FC236}">
                  <a16:creationId xmlns:a16="http://schemas.microsoft.com/office/drawing/2014/main" id="{B6B7C0D6-7A62-831B-4CA2-88DFB5A3770C}"/>
                </a:ext>
              </a:extLst>
            </p:cNvPr>
            <p:cNvGraphicFramePr/>
            <p:nvPr>
              <p:extLst>
                <p:ext uri="{D42A27DB-BD31-4B8C-83A1-F6EECF244321}">
                  <p14:modId xmlns:p14="http://schemas.microsoft.com/office/powerpoint/2010/main" val="711025433"/>
                </p:ext>
              </p:extLst>
            </p:nvPr>
          </p:nvGraphicFramePr>
          <p:xfrm>
            <a:off x="4636825" y="1694045"/>
            <a:ext cx="3381414" cy="3936733"/>
          </p:xfrm>
          <a:graphic>
            <a:graphicData uri="http://schemas.openxmlformats.org/drawingml/2006/chart">
              <c:chart xmlns:c="http://schemas.openxmlformats.org/drawingml/2006/chart" xmlns:r="http://schemas.openxmlformats.org/officeDocument/2006/relationships" r:id="rId5"/>
            </a:graphicData>
          </a:graphic>
        </p:graphicFrame>
        <p:sp>
          <p:nvSpPr>
            <p:cNvPr id="11" name="矩形: 圆顶角 10">
              <a:extLst>
                <a:ext uri="{FF2B5EF4-FFF2-40B4-BE49-F238E27FC236}">
                  <a16:creationId xmlns:a16="http://schemas.microsoft.com/office/drawing/2014/main" id="{4AF7339B-78DF-43EC-892F-67E50D642B7D}"/>
                </a:ext>
              </a:extLst>
            </p:cNvPr>
            <p:cNvSpPr/>
            <p:nvPr/>
          </p:nvSpPr>
          <p:spPr>
            <a:xfrm>
              <a:off x="4636825" y="1477434"/>
              <a:ext cx="3381414" cy="656166"/>
            </a:xfrm>
            <a:prstGeom prst="round2SameRect">
              <a:avLst>
                <a:gd name="adj1" fmla="val 19341"/>
                <a:gd name="adj2" fmla="val 0"/>
              </a:avLst>
            </a:prstGeom>
            <a:gradFill flip="none" rotWithShape="1">
              <a:gsLst>
                <a:gs pos="0">
                  <a:schemeClr val="accent1">
                    <a:lumMod val="80000"/>
                    <a:lumOff val="20000"/>
                  </a:schemeClr>
                </a:gs>
                <a:gs pos="98000">
                  <a:schemeClr val="accent1">
                    <a:lumMod val="75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不同类别的频数分布</a:t>
              </a:r>
            </a:p>
          </p:txBody>
        </p:sp>
        <p:sp>
          <p:nvSpPr>
            <p:cNvPr id="16" name="文本框 15">
              <a:extLst>
                <a:ext uri="{FF2B5EF4-FFF2-40B4-BE49-F238E27FC236}">
                  <a16:creationId xmlns:a16="http://schemas.microsoft.com/office/drawing/2014/main" id="{90EF5672-6D3F-7AB9-EFA8-A82F47199D07}"/>
                </a:ext>
              </a:extLst>
            </p:cNvPr>
            <p:cNvSpPr txBox="1"/>
            <p:nvPr/>
          </p:nvSpPr>
          <p:spPr>
            <a:xfrm>
              <a:off x="4822257" y="5587866"/>
              <a:ext cx="3080085" cy="523220"/>
            </a:xfrm>
            <a:prstGeom prst="rect">
              <a:avLst/>
            </a:prstGeom>
            <a:noFill/>
          </p:spPr>
          <p:txBody>
            <a:bodyPr wrap="square" lIns="0" tIns="45720" rIns="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展示各类别数据的频数和占比，便于比较不同类别之间的差异</a:t>
              </a:r>
              <a:endParaRPr lang="en-US" altLang="zh-CN" sz="14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组合 21">
            <a:extLst>
              <a:ext uri="{FF2B5EF4-FFF2-40B4-BE49-F238E27FC236}">
                <a16:creationId xmlns:a16="http://schemas.microsoft.com/office/drawing/2014/main" id="{62C8B4C7-4D5A-6FD2-5CD3-980201AFA07F}"/>
              </a:ext>
            </a:extLst>
          </p:cNvPr>
          <p:cNvGrpSpPr/>
          <p:nvPr/>
        </p:nvGrpSpPr>
        <p:grpSpPr>
          <a:xfrm>
            <a:off x="8107324" y="1449388"/>
            <a:ext cx="3381414" cy="4787900"/>
            <a:chOff x="4636825" y="1449388"/>
            <a:chExt cx="3381414" cy="4787900"/>
          </a:xfrm>
        </p:grpSpPr>
        <p:sp>
          <p:nvSpPr>
            <p:cNvPr id="23" name="矩形: 圆角 22">
              <a:extLst>
                <a:ext uri="{FF2B5EF4-FFF2-40B4-BE49-F238E27FC236}">
                  <a16:creationId xmlns:a16="http://schemas.microsoft.com/office/drawing/2014/main" id="{D1A18091-9D31-598D-FBE8-8593D7B71034}"/>
                </a:ext>
              </a:extLst>
            </p:cNvPr>
            <p:cNvSpPr/>
            <p:nvPr/>
          </p:nvSpPr>
          <p:spPr>
            <a:xfrm>
              <a:off x="4636825" y="1449388"/>
              <a:ext cx="3381414" cy="4787900"/>
            </a:xfrm>
            <a:prstGeom prst="roundRect">
              <a:avLst>
                <a:gd name="adj" fmla="val 320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355600" dist="482600" dir="5400000" sx="86000" sy="86000" algn="t" rotWithShape="0">
                <a:schemeClr val="accent1">
                  <a:lumMod val="20000"/>
                  <a:lumOff val="8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4" name="图表 23">
              <a:extLst>
                <a:ext uri="{FF2B5EF4-FFF2-40B4-BE49-F238E27FC236}">
                  <a16:creationId xmlns:a16="http://schemas.microsoft.com/office/drawing/2014/main" id="{2B5CE19D-1839-C753-BF62-EAF28720D41C}"/>
                </a:ext>
              </a:extLst>
            </p:cNvPr>
            <p:cNvGraphicFramePr/>
            <p:nvPr>
              <p:extLst>
                <p:ext uri="{D42A27DB-BD31-4B8C-83A1-F6EECF244321}">
                  <p14:modId xmlns:p14="http://schemas.microsoft.com/office/powerpoint/2010/main" val="1347053480"/>
                </p:ext>
              </p:extLst>
            </p:nvPr>
          </p:nvGraphicFramePr>
          <p:xfrm>
            <a:off x="4636825" y="1694045"/>
            <a:ext cx="3381414" cy="3936733"/>
          </p:xfrm>
          <a:graphic>
            <a:graphicData uri="http://schemas.openxmlformats.org/drawingml/2006/chart">
              <c:chart xmlns:c="http://schemas.openxmlformats.org/drawingml/2006/chart" xmlns:r="http://schemas.openxmlformats.org/officeDocument/2006/relationships" r:id="rId6"/>
            </a:graphicData>
          </a:graphic>
        </p:graphicFrame>
        <p:sp>
          <p:nvSpPr>
            <p:cNvPr id="25" name="矩形: 圆顶角 24">
              <a:extLst>
                <a:ext uri="{FF2B5EF4-FFF2-40B4-BE49-F238E27FC236}">
                  <a16:creationId xmlns:a16="http://schemas.microsoft.com/office/drawing/2014/main" id="{256E96CB-C8A5-B433-8F63-1F7B209C06FE}"/>
                </a:ext>
              </a:extLst>
            </p:cNvPr>
            <p:cNvSpPr/>
            <p:nvPr/>
          </p:nvSpPr>
          <p:spPr>
            <a:xfrm>
              <a:off x="4636825" y="1477434"/>
              <a:ext cx="3381414" cy="656166"/>
            </a:xfrm>
            <a:prstGeom prst="round2SameRect">
              <a:avLst>
                <a:gd name="adj1" fmla="val 19341"/>
                <a:gd name="adj2" fmla="val 0"/>
              </a:avLst>
            </a:prstGeom>
            <a:gradFill flip="none" rotWithShape="1">
              <a:gsLst>
                <a:gs pos="0">
                  <a:schemeClr val="accent1">
                    <a:lumMod val="80000"/>
                    <a:lumOff val="20000"/>
                  </a:schemeClr>
                </a:gs>
                <a:gs pos="98000">
                  <a:schemeClr val="accent1">
                    <a:lumMod val="75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月销售额随时间变化趋势</a:t>
              </a:r>
            </a:p>
          </p:txBody>
        </p:sp>
        <p:sp>
          <p:nvSpPr>
            <p:cNvPr id="26" name="文本框 25">
              <a:extLst>
                <a:ext uri="{FF2B5EF4-FFF2-40B4-BE49-F238E27FC236}">
                  <a16:creationId xmlns:a16="http://schemas.microsoft.com/office/drawing/2014/main" id="{878F9F96-4551-7EA4-A2E5-2D9E4F3E0C0E}"/>
                </a:ext>
              </a:extLst>
            </p:cNvPr>
            <p:cNvSpPr txBox="1"/>
            <p:nvPr/>
          </p:nvSpPr>
          <p:spPr>
            <a:xfrm>
              <a:off x="4822257" y="5587866"/>
              <a:ext cx="3080085" cy="523220"/>
            </a:xfrm>
            <a:prstGeom prst="rect">
              <a:avLst/>
            </a:prstGeom>
            <a:noFill/>
          </p:spPr>
          <p:txBody>
            <a:bodyPr wrap="square" lIns="0" tIns="45720" rIns="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展示各类别数据的频数和占比，便于比较不同类别之间的差异</a:t>
              </a:r>
              <a:endParaRPr lang="en-US" altLang="zh-CN" sz="14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pic>
        <p:nvPicPr>
          <p:cNvPr id="9" name="图片 8">
            <a:extLst>
              <a:ext uri="{FF2B5EF4-FFF2-40B4-BE49-F238E27FC236}">
                <a16:creationId xmlns:a16="http://schemas.microsoft.com/office/drawing/2014/main" id="{BE7511F0-E530-CAC7-19A8-0742787992D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Tree>
    <p:extLst>
      <p:ext uri="{BB962C8B-B14F-4D97-AF65-F5344CB8AC3E}">
        <p14:creationId xmlns:p14="http://schemas.microsoft.com/office/powerpoint/2010/main" val="3450176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c="http://schemas.openxmlformats.org/drawingml/2006/chart" xmlns:p14="http://schemas.microsoft.com/office/powerpoint/2010/main" xmlns:a14="http://schemas.microsoft.com/office/drawing/2010/main" xmlns:a16="http://schemas.microsoft.com/office/drawing/2014/main"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FA59438B-E7C2-FB6D-64B5-BB126686ABEB}"/>
              </a:ext>
            </a:extLst>
          </p:cNvPr>
          <p:cNvGrpSpPr/>
          <p:nvPr/>
        </p:nvGrpSpPr>
        <p:grpSpPr>
          <a:xfrm>
            <a:off x="2607732" y="1378560"/>
            <a:ext cx="8888943" cy="1042907"/>
            <a:chOff x="2607732" y="1378560"/>
            <a:chExt cx="8888943" cy="1042907"/>
          </a:xfrm>
        </p:grpSpPr>
        <p:sp>
          <p:nvSpPr>
            <p:cNvPr id="30" name="矩形: 圆角 29">
              <a:extLst>
                <a:ext uri="{FF2B5EF4-FFF2-40B4-BE49-F238E27FC236}">
                  <a16:creationId xmlns:a16="http://schemas.microsoft.com/office/drawing/2014/main" id="{BBED6396-8046-D5E4-2898-0079FB5AF533}"/>
                </a:ext>
              </a:extLst>
            </p:cNvPr>
            <p:cNvSpPr/>
            <p:nvPr/>
          </p:nvSpPr>
          <p:spPr>
            <a:xfrm>
              <a:off x="2607732" y="1378560"/>
              <a:ext cx="8846608" cy="1042907"/>
            </a:xfrm>
            <a:prstGeom prst="roundRect">
              <a:avLst>
                <a:gd name="adj" fmla="val 0"/>
              </a:avLst>
            </a:prstGeom>
            <a:gradFill flip="none" rotWithShape="1">
              <a:gsLst>
                <a:gs pos="0">
                  <a:schemeClr val="accent1">
                    <a:lumMod val="25000"/>
                    <a:lumOff val="75000"/>
                  </a:schemeClr>
                </a:gs>
                <a:gs pos="99000">
                  <a:schemeClr val="accent3">
                    <a:lumMod val="20000"/>
                    <a:lumOff val="80000"/>
                    <a:alpha val="0"/>
                  </a:schemeClr>
                </a:gs>
              </a:gsLst>
              <a:lin ang="0" scaled="1"/>
              <a:tileRect/>
            </a:gradFill>
            <a:ln w="19050">
              <a:noFill/>
            </a:ln>
            <a:effectLst>
              <a:outerShdw blurRad="711200" sx="102000" sy="102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a:extLst>
                <a:ext uri="{FF2B5EF4-FFF2-40B4-BE49-F238E27FC236}">
                  <a16:creationId xmlns:a16="http://schemas.microsoft.com/office/drawing/2014/main" id="{9162B4FF-C7CD-2CA0-E83A-195B0D318B3E}"/>
                </a:ext>
              </a:extLst>
            </p:cNvPr>
            <p:cNvSpPr txBox="1"/>
            <p:nvPr/>
          </p:nvSpPr>
          <p:spPr>
            <a:xfrm>
              <a:off x="4475163" y="1786000"/>
              <a:ext cx="7021512" cy="629083"/>
            </a:xfrm>
            <a:prstGeom prst="rect">
              <a:avLst/>
            </a:prstGeom>
            <a:noFill/>
          </p:spPr>
          <p:txBody>
            <a:bodyPr wrap="square">
              <a:spAutoFit/>
            </a:bodyPr>
            <a:lstStyle/>
            <a:p>
              <a:pPr>
                <a:lnSpc>
                  <a:spcPct val="130000"/>
                </a:lnSpc>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包括各种传感器和数据采集设备，负责收集船舶的实时数据，如位置、速度、货物信息以及周围环境状况</a:t>
              </a:r>
            </a:p>
          </p:txBody>
        </p:sp>
        <p:sp>
          <p:nvSpPr>
            <p:cNvPr id="33" name="文本框 32">
              <a:extLst>
                <a:ext uri="{FF2B5EF4-FFF2-40B4-BE49-F238E27FC236}">
                  <a16:creationId xmlns:a16="http://schemas.microsoft.com/office/drawing/2014/main" id="{92220CA8-0661-15B2-79E3-DE3B8C1703EF}"/>
                </a:ext>
              </a:extLst>
            </p:cNvPr>
            <p:cNvSpPr txBox="1"/>
            <p:nvPr/>
          </p:nvSpPr>
          <p:spPr>
            <a:xfrm>
              <a:off x="4475163" y="1402199"/>
              <a:ext cx="1785937" cy="400110"/>
            </a:xfrm>
            <a:prstGeom prst="rect">
              <a:avLst/>
            </a:prstGeom>
            <a:noFill/>
          </p:spPr>
          <p:txBody>
            <a:bodyPr wrap="square">
              <a:spAutoFit/>
            </a:bodyPr>
            <a:lstStyle/>
            <a:p>
              <a:r>
                <a:rPr lang="zh-CN" altLang="en-US" sz="20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数据采集层</a:t>
              </a:r>
              <a:endParaRPr lang="en-US" altLang="zh-CN" sz="20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51" name="矩形: 圆角 50">
            <a:extLst>
              <a:ext uri="{FF2B5EF4-FFF2-40B4-BE49-F238E27FC236}">
                <a16:creationId xmlns:a16="http://schemas.microsoft.com/office/drawing/2014/main" id="{A4DAD10C-14A8-1D93-7031-C4C69679C97B}"/>
              </a:ext>
            </a:extLst>
          </p:cNvPr>
          <p:cNvSpPr/>
          <p:nvPr/>
        </p:nvSpPr>
        <p:spPr>
          <a:xfrm>
            <a:off x="2607732" y="2523067"/>
            <a:ext cx="8846608" cy="1007533"/>
          </a:xfrm>
          <a:prstGeom prst="roundRect">
            <a:avLst>
              <a:gd name="adj" fmla="val 0"/>
            </a:avLst>
          </a:prstGeom>
          <a:gradFill flip="none" rotWithShape="1">
            <a:gsLst>
              <a:gs pos="0">
                <a:schemeClr val="accent1">
                  <a:lumMod val="25000"/>
                  <a:lumOff val="75000"/>
                </a:schemeClr>
              </a:gs>
              <a:gs pos="99000">
                <a:schemeClr val="accent3">
                  <a:lumMod val="20000"/>
                  <a:lumOff val="80000"/>
                  <a:alpha val="0"/>
                </a:schemeClr>
              </a:gs>
            </a:gsLst>
            <a:lin ang="0" scaled="1"/>
            <a:tileRect/>
          </a:gradFill>
          <a:ln w="19050">
            <a:noFill/>
          </a:ln>
          <a:effectLst>
            <a:outerShdw blurRad="711200" sx="102000" sy="102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a:extLst>
              <a:ext uri="{FF2B5EF4-FFF2-40B4-BE49-F238E27FC236}">
                <a16:creationId xmlns:a16="http://schemas.microsoft.com/office/drawing/2014/main" id="{36C671C8-0EA9-EDFC-1142-792C45EE107F}"/>
              </a:ext>
            </a:extLst>
          </p:cNvPr>
          <p:cNvSpPr txBox="1"/>
          <p:nvPr/>
        </p:nvSpPr>
        <p:spPr>
          <a:xfrm>
            <a:off x="4475163" y="2916687"/>
            <a:ext cx="7021512" cy="629468"/>
          </a:xfrm>
          <a:prstGeom prst="rect">
            <a:avLst/>
          </a:prstGeom>
          <a:noFill/>
        </p:spPr>
        <p:txBody>
          <a:bodyPr wrap="square">
            <a:spAutoFit/>
          </a:bodyPr>
          <a:lstStyle/>
          <a:p>
            <a:pPr>
              <a:lnSpc>
                <a:spcPct val="130000"/>
              </a:lnSpc>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包括各种传感器和数据采集设备，负责收集船舶的实时数据，如位置、速度、货物信息以及周围环境状况</a:t>
            </a:r>
          </a:p>
        </p:txBody>
      </p:sp>
      <p:sp>
        <p:nvSpPr>
          <p:cNvPr id="53" name="文本框 52">
            <a:extLst>
              <a:ext uri="{FF2B5EF4-FFF2-40B4-BE49-F238E27FC236}">
                <a16:creationId xmlns:a16="http://schemas.microsoft.com/office/drawing/2014/main" id="{EEF61414-D676-B33E-B684-728425D80CC0}"/>
              </a:ext>
            </a:extLst>
          </p:cNvPr>
          <p:cNvSpPr txBox="1"/>
          <p:nvPr/>
        </p:nvSpPr>
        <p:spPr>
          <a:xfrm>
            <a:off x="4475163" y="2545904"/>
            <a:ext cx="1785937" cy="400110"/>
          </a:xfrm>
          <a:prstGeom prst="rect">
            <a:avLst/>
          </a:prstGeom>
          <a:noFill/>
        </p:spPr>
        <p:txBody>
          <a:bodyPr wrap="square">
            <a:spAutoFit/>
          </a:bodyPr>
          <a:lstStyle/>
          <a:p>
            <a:r>
              <a:rPr lang="zh-CN" altLang="en-US" sz="20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数据采集层</a:t>
            </a:r>
            <a:endParaRPr lang="en-US" altLang="zh-CN" sz="20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55" name="矩形: 圆角 54">
            <a:extLst>
              <a:ext uri="{FF2B5EF4-FFF2-40B4-BE49-F238E27FC236}">
                <a16:creationId xmlns:a16="http://schemas.microsoft.com/office/drawing/2014/main" id="{449CB173-CDEE-4DF4-EC11-80BEBDE12AC7}"/>
              </a:ext>
            </a:extLst>
          </p:cNvPr>
          <p:cNvSpPr/>
          <p:nvPr/>
        </p:nvSpPr>
        <p:spPr>
          <a:xfrm>
            <a:off x="2607732" y="3657600"/>
            <a:ext cx="8846608" cy="1210733"/>
          </a:xfrm>
          <a:prstGeom prst="roundRect">
            <a:avLst>
              <a:gd name="adj" fmla="val 0"/>
            </a:avLst>
          </a:prstGeom>
          <a:gradFill flip="none" rotWithShape="1">
            <a:gsLst>
              <a:gs pos="0">
                <a:schemeClr val="accent1">
                  <a:lumMod val="25000"/>
                  <a:lumOff val="75000"/>
                </a:schemeClr>
              </a:gs>
              <a:gs pos="99000">
                <a:schemeClr val="accent3">
                  <a:lumMod val="20000"/>
                  <a:lumOff val="80000"/>
                  <a:alpha val="0"/>
                </a:schemeClr>
              </a:gs>
            </a:gsLst>
            <a:lin ang="0" scaled="1"/>
            <a:tileRect/>
          </a:gradFill>
          <a:ln w="19050">
            <a:noFill/>
          </a:ln>
          <a:effectLst>
            <a:outerShdw blurRad="711200" sx="102000" sy="102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55">
            <a:extLst>
              <a:ext uri="{FF2B5EF4-FFF2-40B4-BE49-F238E27FC236}">
                <a16:creationId xmlns:a16="http://schemas.microsoft.com/office/drawing/2014/main" id="{7D6F3F38-9B19-F4FC-C222-3595A6C50D04}"/>
              </a:ext>
            </a:extLst>
          </p:cNvPr>
          <p:cNvSpPr txBox="1"/>
          <p:nvPr/>
        </p:nvSpPr>
        <p:spPr>
          <a:xfrm>
            <a:off x="4475163" y="4130606"/>
            <a:ext cx="7021512" cy="629468"/>
          </a:xfrm>
          <a:prstGeom prst="rect">
            <a:avLst/>
          </a:prstGeom>
          <a:noFill/>
        </p:spPr>
        <p:txBody>
          <a:bodyPr wrap="square">
            <a:spAutoFit/>
          </a:bodyPr>
          <a:lstStyle/>
          <a:p>
            <a:pPr>
              <a:lnSpc>
                <a:spcPct val="130000"/>
              </a:lnSpc>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包括各种传感器和数据采集设备，负责收集船舶的实时数据，如位置、速度、货物信息以及周围环境状况</a:t>
            </a:r>
          </a:p>
        </p:txBody>
      </p:sp>
      <p:sp>
        <p:nvSpPr>
          <p:cNvPr id="57" name="文本框 56">
            <a:extLst>
              <a:ext uri="{FF2B5EF4-FFF2-40B4-BE49-F238E27FC236}">
                <a16:creationId xmlns:a16="http://schemas.microsoft.com/office/drawing/2014/main" id="{956BD0C9-1410-A3DB-8B49-3B2EBEFBF534}"/>
              </a:ext>
            </a:extLst>
          </p:cNvPr>
          <p:cNvSpPr txBox="1"/>
          <p:nvPr/>
        </p:nvSpPr>
        <p:spPr>
          <a:xfrm>
            <a:off x="4475163" y="3685043"/>
            <a:ext cx="1785937" cy="400110"/>
          </a:xfrm>
          <a:prstGeom prst="rect">
            <a:avLst/>
          </a:prstGeom>
          <a:noFill/>
        </p:spPr>
        <p:txBody>
          <a:bodyPr wrap="square">
            <a:spAutoFit/>
          </a:bodyPr>
          <a:lstStyle/>
          <a:p>
            <a:r>
              <a:rPr lang="zh-CN" altLang="en-US" sz="20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数据采集层</a:t>
            </a:r>
            <a:endParaRPr lang="en-US" altLang="zh-CN" sz="20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59" name="矩形: 圆角 58">
            <a:extLst>
              <a:ext uri="{FF2B5EF4-FFF2-40B4-BE49-F238E27FC236}">
                <a16:creationId xmlns:a16="http://schemas.microsoft.com/office/drawing/2014/main" id="{2C8422C2-B752-C383-6CC4-EEC906AACD05}"/>
              </a:ext>
            </a:extLst>
          </p:cNvPr>
          <p:cNvSpPr/>
          <p:nvPr/>
        </p:nvSpPr>
        <p:spPr>
          <a:xfrm>
            <a:off x="2607732" y="4978400"/>
            <a:ext cx="8846608" cy="1222375"/>
          </a:xfrm>
          <a:prstGeom prst="roundRect">
            <a:avLst>
              <a:gd name="adj" fmla="val 0"/>
            </a:avLst>
          </a:prstGeom>
          <a:gradFill flip="none" rotWithShape="1">
            <a:gsLst>
              <a:gs pos="0">
                <a:schemeClr val="accent1">
                  <a:lumMod val="25000"/>
                  <a:lumOff val="75000"/>
                </a:schemeClr>
              </a:gs>
              <a:gs pos="99000">
                <a:schemeClr val="accent3">
                  <a:lumMod val="20000"/>
                  <a:lumOff val="80000"/>
                  <a:alpha val="0"/>
                </a:schemeClr>
              </a:gs>
            </a:gsLst>
            <a:lin ang="0" scaled="1"/>
            <a:tileRect/>
          </a:gradFill>
          <a:ln w="19050">
            <a:noFill/>
          </a:ln>
          <a:effectLst>
            <a:outerShdw blurRad="711200" sx="102000" sy="102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文本框 59">
            <a:extLst>
              <a:ext uri="{FF2B5EF4-FFF2-40B4-BE49-F238E27FC236}">
                <a16:creationId xmlns:a16="http://schemas.microsoft.com/office/drawing/2014/main" id="{B355CCE9-736F-4106-2770-D328063CB083}"/>
              </a:ext>
            </a:extLst>
          </p:cNvPr>
          <p:cNvSpPr txBox="1"/>
          <p:nvPr/>
        </p:nvSpPr>
        <p:spPr>
          <a:xfrm>
            <a:off x="4475163" y="5455954"/>
            <a:ext cx="7021512" cy="629468"/>
          </a:xfrm>
          <a:prstGeom prst="rect">
            <a:avLst/>
          </a:prstGeom>
          <a:noFill/>
        </p:spPr>
        <p:txBody>
          <a:bodyPr wrap="square">
            <a:spAutoFit/>
          </a:bodyPr>
          <a:lstStyle/>
          <a:p>
            <a:pPr>
              <a:lnSpc>
                <a:spcPct val="130000"/>
              </a:lnSpc>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包括各种传感器和数据采集设备，负责收集船舶的实时数据，如位置、速度、货物信息以及周围环境状况</a:t>
            </a:r>
          </a:p>
        </p:txBody>
      </p:sp>
      <p:sp>
        <p:nvSpPr>
          <p:cNvPr id="61" name="文本框 60">
            <a:extLst>
              <a:ext uri="{FF2B5EF4-FFF2-40B4-BE49-F238E27FC236}">
                <a16:creationId xmlns:a16="http://schemas.microsoft.com/office/drawing/2014/main" id="{E475CA0A-6AAA-EB0F-1922-C1B8AD274244}"/>
              </a:ext>
            </a:extLst>
          </p:cNvPr>
          <p:cNvSpPr txBox="1"/>
          <p:nvPr/>
        </p:nvSpPr>
        <p:spPr>
          <a:xfrm>
            <a:off x="4475163" y="5006107"/>
            <a:ext cx="1785937" cy="400110"/>
          </a:xfrm>
          <a:prstGeom prst="rect">
            <a:avLst/>
          </a:prstGeom>
          <a:noFill/>
        </p:spPr>
        <p:txBody>
          <a:bodyPr wrap="square">
            <a:spAutoFit/>
          </a:bodyPr>
          <a:lstStyle/>
          <a:p>
            <a:r>
              <a:rPr lang="zh-CN" altLang="en-US" sz="20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数据采集层</a:t>
            </a:r>
            <a:endParaRPr lang="en-US" altLang="zh-CN" sz="20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57356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rPr>
              <a:t>智能航运系统架构详解</a:t>
            </a:r>
          </a:p>
        </p:txBody>
      </p:sp>
      <p:grpSp>
        <p:nvGrpSpPr>
          <p:cNvPr id="49" name="组合 48">
            <a:extLst>
              <a:ext uri="{FF2B5EF4-FFF2-40B4-BE49-F238E27FC236}">
                <a16:creationId xmlns:a16="http://schemas.microsoft.com/office/drawing/2014/main" id="{F97F44F4-CC44-DEC9-7E81-39B8C990CB28}"/>
              </a:ext>
            </a:extLst>
          </p:cNvPr>
          <p:cNvGrpSpPr/>
          <p:nvPr/>
        </p:nvGrpSpPr>
        <p:grpSpPr>
          <a:xfrm>
            <a:off x="753534" y="1371600"/>
            <a:ext cx="3678255" cy="4829175"/>
            <a:chOff x="753534" y="1371600"/>
            <a:chExt cx="3678255" cy="4829175"/>
          </a:xfrm>
        </p:grpSpPr>
        <p:sp>
          <p:nvSpPr>
            <p:cNvPr id="6" name="任意多边形: 形状 5">
              <a:extLst>
                <a:ext uri="{FF2B5EF4-FFF2-40B4-BE49-F238E27FC236}">
                  <a16:creationId xmlns:a16="http://schemas.microsoft.com/office/drawing/2014/main" id="{4B1C4AED-5254-B8F1-BAAA-980B2D80B431}"/>
                </a:ext>
              </a:extLst>
            </p:cNvPr>
            <p:cNvSpPr/>
            <p:nvPr/>
          </p:nvSpPr>
          <p:spPr>
            <a:xfrm>
              <a:off x="2132880" y="1371600"/>
              <a:ext cx="919562" cy="1032934"/>
            </a:xfrm>
            <a:custGeom>
              <a:avLst/>
              <a:gdLst>
                <a:gd name="connsiteX0" fmla="*/ 0 w 420356"/>
                <a:gd name="connsiteY0" fmla="*/ 614230 h 614230"/>
                <a:gd name="connsiteX1" fmla="*/ 210178 w 420356"/>
                <a:gd name="connsiteY1" fmla="*/ 0 h 614230"/>
                <a:gd name="connsiteX2" fmla="*/ 210178 w 420356"/>
                <a:gd name="connsiteY2" fmla="*/ 0 h 614230"/>
                <a:gd name="connsiteX3" fmla="*/ 420356 w 420356"/>
                <a:gd name="connsiteY3" fmla="*/ 614230 h 614230"/>
                <a:gd name="connsiteX4" fmla="*/ 0 w 420356"/>
                <a:gd name="connsiteY4" fmla="*/ 614230 h 61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6" h="614230">
                  <a:moveTo>
                    <a:pt x="0" y="614230"/>
                  </a:moveTo>
                  <a:lnTo>
                    <a:pt x="210178" y="0"/>
                  </a:lnTo>
                  <a:lnTo>
                    <a:pt x="210178" y="0"/>
                  </a:lnTo>
                  <a:lnTo>
                    <a:pt x="420356" y="614230"/>
                  </a:lnTo>
                  <a:lnTo>
                    <a:pt x="0" y="614230"/>
                  </a:lnTo>
                  <a:close/>
                </a:path>
              </a:pathLst>
            </a:custGeom>
            <a:gradFill>
              <a:gsLst>
                <a:gs pos="0">
                  <a:schemeClr val="accent1">
                    <a:lumMod val="40000"/>
                    <a:lumOff val="60000"/>
                  </a:schemeClr>
                </a:gs>
                <a:gs pos="100000">
                  <a:schemeClr val="accent3">
                    <a:lumMod val="20000"/>
                    <a:lumOff val="80000"/>
                  </a:schemeClr>
                </a:gs>
              </a:gsLst>
              <a:lin ang="2700000" scaled="1"/>
            </a:gradFill>
            <a:ln>
              <a:noFill/>
            </a:ln>
            <a:effectLst>
              <a:outerShdw blurRad="355600" dist="482600" dir="5400000" sx="111000" sy="111000" algn="t" rotWithShape="0">
                <a:schemeClr val="accent1">
                  <a:lumMod val="5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2" name="组合 41">
              <a:extLst>
                <a:ext uri="{FF2B5EF4-FFF2-40B4-BE49-F238E27FC236}">
                  <a16:creationId xmlns:a16="http://schemas.microsoft.com/office/drawing/2014/main" id="{D0871DDD-EE7C-C18B-4E50-E0162B11C4D3}"/>
                </a:ext>
              </a:extLst>
            </p:cNvPr>
            <p:cNvGrpSpPr/>
            <p:nvPr/>
          </p:nvGrpSpPr>
          <p:grpSpPr>
            <a:xfrm>
              <a:off x="1673101" y="2409603"/>
              <a:ext cx="1839125" cy="1109532"/>
              <a:chOff x="1858266" y="2341086"/>
              <a:chExt cx="1585859" cy="875593"/>
            </a:xfrm>
          </p:grpSpPr>
          <p:sp>
            <p:nvSpPr>
              <p:cNvPr id="7" name="任意多边形: 形状 6">
                <a:extLst>
                  <a:ext uri="{FF2B5EF4-FFF2-40B4-BE49-F238E27FC236}">
                    <a16:creationId xmlns:a16="http://schemas.microsoft.com/office/drawing/2014/main" id="{2ED48E8D-610A-ABD1-4293-AC5B72B265ED}"/>
                  </a:ext>
                </a:extLst>
              </p:cNvPr>
              <p:cNvSpPr/>
              <p:nvPr/>
            </p:nvSpPr>
            <p:spPr>
              <a:xfrm>
                <a:off x="1858266" y="2483773"/>
                <a:ext cx="1585859" cy="732906"/>
              </a:xfrm>
              <a:custGeom>
                <a:avLst/>
                <a:gdLst>
                  <a:gd name="connsiteX0" fmla="*/ 0 w 840713"/>
                  <a:gd name="connsiteY0" fmla="*/ 614230 h 614230"/>
                  <a:gd name="connsiteX1" fmla="*/ 210177 w 840713"/>
                  <a:gd name="connsiteY1" fmla="*/ 0 h 614230"/>
                  <a:gd name="connsiteX2" fmla="*/ 630536 w 840713"/>
                  <a:gd name="connsiteY2" fmla="*/ 0 h 614230"/>
                  <a:gd name="connsiteX3" fmla="*/ 840713 w 840713"/>
                  <a:gd name="connsiteY3" fmla="*/ 614230 h 614230"/>
                  <a:gd name="connsiteX4" fmla="*/ 0 w 840713"/>
                  <a:gd name="connsiteY4" fmla="*/ 614230 h 61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713" h="614230">
                    <a:moveTo>
                      <a:pt x="0" y="614230"/>
                    </a:moveTo>
                    <a:lnTo>
                      <a:pt x="210177" y="0"/>
                    </a:lnTo>
                    <a:lnTo>
                      <a:pt x="630536" y="0"/>
                    </a:lnTo>
                    <a:lnTo>
                      <a:pt x="840713" y="614230"/>
                    </a:lnTo>
                    <a:lnTo>
                      <a:pt x="0" y="614230"/>
                    </a:lnTo>
                    <a:close/>
                  </a:path>
                </a:pathLst>
              </a:custGeom>
              <a:gradFill>
                <a:gsLst>
                  <a:gs pos="0">
                    <a:schemeClr val="accent1">
                      <a:lumMod val="40000"/>
                      <a:lumOff val="60000"/>
                    </a:schemeClr>
                  </a:gs>
                  <a:gs pos="100000">
                    <a:schemeClr val="accent3">
                      <a:lumMod val="20000"/>
                      <a:lumOff val="80000"/>
                    </a:schemeClr>
                  </a:gs>
                </a:gsLst>
                <a:lin ang="2700000" scaled="1"/>
              </a:gradFill>
              <a:ln>
                <a:noFill/>
              </a:ln>
              <a:effectLst>
                <a:outerShdw blurRad="355600" dist="482600" dir="5400000" sx="111000" sy="111000" algn="t" rotWithShape="0">
                  <a:schemeClr val="accent1">
                    <a:lumMod val="5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椭圆 22">
                <a:extLst>
                  <a:ext uri="{FF2B5EF4-FFF2-40B4-BE49-F238E27FC236}">
                    <a16:creationId xmlns:a16="http://schemas.microsoft.com/office/drawing/2014/main" id="{DF3D24BE-C38A-FA8A-4265-CAE73A5D9869}"/>
                  </a:ext>
                </a:extLst>
              </p:cNvPr>
              <p:cNvSpPr/>
              <p:nvPr/>
            </p:nvSpPr>
            <p:spPr>
              <a:xfrm>
                <a:off x="2261544" y="2341086"/>
                <a:ext cx="786333" cy="293785"/>
              </a:xfrm>
              <a:prstGeom prst="ellipse">
                <a:avLst/>
              </a:prstGeom>
              <a:gradFill>
                <a:gsLst>
                  <a:gs pos="0">
                    <a:schemeClr val="accent1">
                      <a:lumMod val="60000"/>
                      <a:lumOff val="40000"/>
                    </a:schemeClr>
                  </a:gs>
                  <a:gs pos="98000">
                    <a:schemeClr val="accent1">
                      <a:lumMod val="40000"/>
                      <a:lumOff val="60000"/>
                    </a:schemeClr>
                  </a:gs>
                </a:gsLst>
                <a:lin ang="2700000" scaled="1"/>
              </a:gradFill>
              <a:ln>
                <a:noFill/>
              </a:ln>
              <a:effectLst>
                <a:outerShdw blurRad="63500" sx="102000" sy="102000" algn="ctr" rotWithShape="0">
                  <a:schemeClr val="accent2">
                    <a:lumMod val="20000"/>
                    <a:lumOff val="80000"/>
                    <a:alpha val="40000"/>
                  </a:schemeClr>
                </a:outerShdw>
              </a:effectLst>
              <a:scene3d>
                <a:camera prst="perspectiveRelaxedModerately">
                  <a:rot lat="1800000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a:extLst>
                <a:ext uri="{FF2B5EF4-FFF2-40B4-BE49-F238E27FC236}">
                  <a16:creationId xmlns:a16="http://schemas.microsoft.com/office/drawing/2014/main" id="{B04EA62E-54A7-FE4F-C697-BCDA24103571}"/>
                </a:ext>
              </a:extLst>
            </p:cNvPr>
            <p:cNvGrpSpPr/>
            <p:nvPr/>
          </p:nvGrpSpPr>
          <p:grpSpPr>
            <a:xfrm>
              <a:off x="1213314" y="3524204"/>
              <a:ext cx="2758691" cy="1349268"/>
              <a:chOff x="1461797" y="3264070"/>
              <a:chExt cx="2378791" cy="1064782"/>
            </a:xfrm>
          </p:grpSpPr>
          <p:sp>
            <p:nvSpPr>
              <p:cNvPr id="8" name="任意多边形: 形状 7">
                <a:extLst>
                  <a:ext uri="{FF2B5EF4-FFF2-40B4-BE49-F238E27FC236}">
                    <a16:creationId xmlns:a16="http://schemas.microsoft.com/office/drawing/2014/main" id="{7FD364A2-60C8-5273-80C2-380AC8395188}"/>
                  </a:ext>
                </a:extLst>
              </p:cNvPr>
              <p:cNvSpPr/>
              <p:nvPr/>
            </p:nvSpPr>
            <p:spPr>
              <a:xfrm>
                <a:off x="1461797" y="3429094"/>
                <a:ext cx="2378791" cy="899758"/>
              </a:xfrm>
              <a:custGeom>
                <a:avLst/>
                <a:gdLst>
                  <a:gd name="connsiteX0" fmla="*/ 0 w 1261070"/>
                  <a:gd name="connsiteY0" fmla="*/ 614230 h 614230"/>
                  <a:gd name="connsiteX1" fmla="*/ 210177 w 1261070"/>
                  <a:gd name="connsiteY1" fmla="*/ 0 h 614230"/>
                  <a:gd name="connsiteX2" fmla="*/ 1050893 w 1261070"/>
                  <a:gd name="connsiteY2" fmla="*/ 0 h 614230"/>
                  <a:gd name="connsiteX3" fmla="*/ 1261070 w 1261070"/>
                  <a:gd name="connsiteY3" fmla="*/ 614230 h 614230"/>
                  <a:gd name="connsiteX4" fmla="*/ 0 w 1261070"/>
                  <a:gd name="connsiteY4" fmla="*/ 614230 h 61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070" h="614230">
                    <a:moveTo>
                      <a:pt x="0" y="614230"/>
                    </a:moveTo>
                    <a:lnTo>
                      <a:pt x="210177" y="0"/>
                    </a:lnTo>
                    <a:lnTo>
                      <a:pt x="1050893" y="0"/>
                    </a:lnTo>
                    <a:lnTo>
                      <a:pt x="1261070" y="614230"/>
                    </a:lnTo>
                    <a:lnTo>
                      <a:pt x="0" y="614230"/>
                    </a:lnTo>
                    <a:close/>
                  </a:path>
                </a:pathLst>
              </a:custGeom>
              <a:gradFill>
                <a:gsLst>
                  <a:gs pos="0">
                    <a:schemeClr val="accent1">
                      <a:lumMod val="40000"/>
                      <a:lumOff val="60000"/>
                    </a:schemeClr>
                  </a:gs>
                  <a:gs pos="100000">
                    <a:schemeClr val="accent3">
                      <a:lumMod val="20000"/>
                      <a:lumOff val="80000"/>
                    </a:schemeClr>
                  </a:gs>
                </a:gsLst>
                <a:lin ang="2700000" scaled="1"/>
              </a:gradFill>
              <a:ln>
                <a:noFill/>
              </a:ln>
              <a:effectLst>
                <a:outerShdw blurRad="355600" dist="482600" dir="5400000" sx="111000" sy="111000" algn="t" rotWithShape="0">
                  <a:schemeClr val="accent1">
                    <a:lumMod val="5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a:extLst>
                  <a:ext uri="{FF2B5EF4-FFF2-40B4-BE49-F238E27FC236}">
                    <a16:creationId xmlns:a16="http://schemas.microsoft.com/office/drawing/2014/main" id="{E0EF1CBA-252C-A599-3838-2DE913023416}"/>
                  </a:ext>
                </a:extLst>
              </p:cNvPr>
              <p:cNvSpPr/>
              <p:nvPr/>
            </p:nvSpPr>
            <p:spPr>
              <a:xfrm>
                <a:off x="1855193" y="3264070"/>
                <a:ext cx="1591136" cy="293785"/>
              </a:xfrm>
              <a:prstGeom prst="ellipse">
                <a:avLst/>
              </a:prstGeom>
              <a:gradFill>
                <a:gsLst>
                  <a:gs pos="0">
                    <a:schemeClr val="accent1">
                      <a:lumMod val="60000"/>
                      <a:lumOff val="40000"/>
                    </a:schemeClr>
                  </a:gs>
                  <a:gs pos="98000">
                    <a:schemeClr val="accent1">
                      <a:lumMod val="40000"/>
                      <a:lumOff val="60000"/>
                    </a:schemeClr>
                  </a:gs>
                </a:gsLst>
                <a:lin ang="2700000" scaled="1"/>
              </a:gradFill>
              <a:ln>
                <a:noFill/>
              </a:ln>
              <a:effectLst>
                <a:outerShdw blurRad="63500" sx="102000" sy="102000" algn="ctr" rotWithShape="0">
                  <a:schemeClr val="accent2">
                    <a:lumMod val="20000"/>
                    <a:lumOff val="80000"/>
                    <a:alpha val="40000"/>
                  </a:schemeClr>
                </a:outerShdw>
              </a:effectLst>
              <a:scene3d>
                <a:camera prst="perspectiveRelaxedModerately">
                  <a:rot lat="1800000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组合 39">
              <a:extLst>
                <a:ext uri="{FF2B5EF4-FFF2-40B4-BE49-F238E27FC236}">
                  <a16:creationId xmlns:a16="http://schemas.microsoft.com/office/drawing/2014/main" id="{D4869608-13E7-FF75-03B4-17AA292FC1A4}"/>
                </a:ext>
              </a:extLst>
            </p:cNvPr>
            <p:cNvGrpSpPr/>
            <p:nvPr/>
          </p:nvGrpSpPr>
          <p:grpSpPr>
            <a:xfrm>
              <a:off x="753534" y="4878541"/>
              <a:ext cx="3678255" cy="1322234"/>
              <a:chOff x="1065333" y="4397578"/>
              <a:chExt cx="3171722" cy="1043448"/>
            </a:xfrm>
          </p:grpSpPr>
          <p:sp>
            <p:nvSpPr>
              <p:cNvPr id="9" name="任意多边形: 形状 8">
                <a:extLst>
                  <a:ext uri="{FF2B5EF4-FFF2-40B4-BE49-F238E27FC236}">
                    <a16:creationId xmlns:a16="http://schemas.microsoft.com/office/drawing/2014/main" id="{03FF1165-3D1F-4F53-54F6-B7B1EF6148BB}"/>
                  </a:ext>
                </a:extLst>
              </p:cNvPr>
              <p:cNvSpPr/>
              <p:nvPr/>
            </p:nvSpPr>
            <p:spPr>
              <a:xfrm>
                <a:off x="1065333" y="4541268"/>
                <a:ext cx="3171722" cy="899758"/>
              </a:xfrm>
              <a:custGeom>
                <a:avLst/>
                <a:gdLst>
                  <a:gd name="connsiteX0" fmla="*/ 0 w 1681427"/>
                  <a:gd name="connsiteY0" fmla="*/ 614230 h 614230"/>
                  <a:gd name="connsiteX1" fmla="*/ 210177 w 1681427"/>
                  <a:gd name="connsiteY1" fmla="*/ 0 h 614230"/>
                  <a:gd name="connsiteX2" fmla="*/ 1471250 w 1681427"/>
                  <a:gd name="connsiteY2" fmla="*/ 0 h 614230"/>
                  <a:gd name="connsiteX3" fmla="*/ 1681427 w 1681427"/>
                  <a:gd name="connsiteY3" fmla="*/ 614230 h 614230"/>
                  <a:gd name="connsiteX4" fmla="*/ 0 w 1681427"/>
                  <a:gd name="connsiteY4" fmla="*/ 614230 h 61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427" h="614230">
                    <a:moveTo>
                      <a:pt x="0" y="614230"/>
                    </a:moveTo>
                    <a:lnTo>
                      <a:pt x="210177" y="0"/>
                    </a:lnTo>
                    <a:lnTo>
                      <a:pt x="1471250" y="0"/>
                    </a:lnTo>
                    <a:lnTo>
                      <a:pt x="1681427" y="614230"/>
                    </a:lnTo>
                    <a:lnTo>
                      <a:pt x="0" y="614230"/>
                    </a:lnTo>
                    <a:close/>
                  </a:path>
                </a:pathLst>
              </a:custGeom>
              <a:gradFill>
                <a:gsLst>
                  <a:gs pos="0">
                    <a:schemeClr val="accent1">
                      <a:lumMod val="40000"/>
                      <a:lumOff val="60000"/>
                    </a:schemeClr>
                  </a:gs>
                  <a:gs pos="100000">
                    <a:schemeClr val="accent3">
                      <a:lumMod val="20000"/>
                      <a:lumOff val="80000"/>
                    </a:schemeClr>
                  </a:gs>
                </a:gsLst>
                <a:lin ang="2700000" scaled="1"/>
              </a:gradFill>
              <a:ln>
                <a:noFill/>
              </a:ln>
              <a:effectLst>
                <a:outerShdw blurRad="355600" dist="482600" dir="5400000" sx="111000" sy="111000" algn="t" rotWithShape="0">
                  <a:schemeClr val="accent1">
                    <a:lumMod val="5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a:extLst>
                  <a:ext uri="{FF2B5EF4-FFF2-40B4-BE49-F238E27FC236}">
                    <a16:creationId xmlns:a16="http://schemas.microsoft.com/office/drawing/2014/main" id="{D1CD9093-8C41-2BC6-4E2D-D43B69165158}"/>
                  </a:ext>
                </a:extLst>
              </p:cNvPr>
              <p:cNvSpPr/>
              <p:nvPr/>
            </p:nvSpPr>
            <p:spPr>
              <a:xfrm>
                <a:off x="1466415" y="4397578"/>
                <a:ext cx="2371313" cy="293785"/>
              </a:xfrm>
              <a:prstGeom prst="ellipse">
                <a:avLst/>
              </a:prstGeom>
              <a:gradFill>
                <a:gsLst>
                  <a:gs pos="0">
                    <a:schemeClr val="accent1">
                      <a:lumMod val="60000"/>
                      <a:lumOff val="40000"/>
                    </a:schemeClr>
                  </a:gs>
                  <a:gs pos="98000">
                    <a:schemeClr val="accent1">
                      <a:lumMod val="40000"/>
                      <a:lumOff val="60000"/>
                    </a:schemeClr>
                  </a:gs>
                </a:gsLst>
                <a:lin ang="2700000" scaled="1"/>
              </a:gradFill>
              <a:ln>
                <a:noFill/>
              </a:ln>
              <a:effectLst>
                <a:outerShdw blurRad="63500" sx="102000" sy="102000" algn="ctr" rotWithShape="0">
                  <a:schemeClr val="accent2">
                    <a:lumMod val="20000"/>
                    <a:lumOff val="80000"/>
                    <a:alpha val="40000"/>
                  </a:schemeClr>
                </a:outerShdw>
              </a:effectLst>
              <a:scene3d>
                <a:camera prst="perspectiveRelaxedModerately">
                  <a:rot lat="1800000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947767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57356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rPr>
              <a:t>关键技术与应用前景</a:t>
            </a:r>
          </a:p>
        </p:txBody>
      </p:sp>
      <p:sp>
        <p:nvSpPr>
          <p:cNvPr id="2" name="矩形 1">
            <a:extLst>
              <a:ext uri="{FF2B5EF4-FFF2-40B4-BE49-F238E27FC236}">
                <a16:creationId xmlns:a16="http://schemas.microsoft.com/office/drawing/2014/main" id="{ADCC30CD-664B-99BA-95C3-5293BBFD8767}"/>
              </a:ext>
            </a:extLst>
          </p:cNvPr>
          <p:cNvSpPr/>
          <p:nvPr/>
        </p:nvSpPr>
        <p:spPr>
          <a:xfrm>
            <a:off x="1703" y="5236143"/>
            <a:ext cx="12192000" cy="1621857"/>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6" name="组合 25">
            <a:extLst>
              <a:ext uri="{FF2B5EF4-FFF2-40B4-BE49-F238E27FC236}">
                <a16:creationId xmlns:a16="http://schemas.microsoft.com/office/drawing/2014/main" id="{0D59D95C-94F9-DD07-4D92-74E58EC458D5}"/>
              </a:ext>
            </a:extLst>
          </p:cNvPr>
          <p:cNvGrpSpPr/>
          <p:nvPr/>
        </p:nvGrpSpPr>
        <p:grpSpPr>
          <a:xfrm>
            <a:off x="653329" y="1453414"/>
            <a:ext cx="3139023" cy="4427621"/>
            <a:chOff x="614829" y="1453414"/>
            <a:chExt cx="3139023" cy="4427621"/>
          </a:xfrm>
        </p:grpSpPr>
        <p:sp>
          <p:nvSpPr>
            <p:cNvPr id="4" name="矩形: 圆角 3">
              <a:extLst>
                <a:ext uri="{FF2B5EF4-FFF2-40B4-BE49-F238E27FC236}">
                  <a16:creationId xmlns:a16="http://schemas.microsoft.com/office/drawing/2014/main" id="{620BB272-BEB6-8C35-28D1-E3C1673119DF}"/>
                </a:ext>
              </a:extLst>
            </p:cNvPr>
            <p:cNvSpPr/>
            <p:nvPr/>
          </p:nvSpPr>
          <p:spPr>
            <a:xfrm>
              <a:off x="614829" y="1453414"/>
              <a:ext cx="3139023" cy="4427621"/>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355600" dist="482600" dir="5400000" sx="86000" sy="86000" algn="t" rotWithShape="0">
                <a:schemeClr val="accent1">
                  <a:lumMod val="20000"/>
                  <a:lumOff val="8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a:extLst>
                <a:ext uri="{FF2B5EF4-FFF2-40B4-BE49-F238E27FC236}">
                  <a16:creationId xmlns:a16="http://schemas.microsoft.com/office/drawing/2014/main" id="{5A101820-085F-4366-3AD4-E2E8EF4E9A34}"/>
                </a:ext>
              </a:extLst>
            </p:cNvPr>
            <p:cNvSpPr txBox="1"/>
            <p:nvPr/>
          </p:nvSpPr>
          <p:spPr>
            <a:xfrm>
              <a:off x="854577" y="2153586"/>
              <a:ext cx="2601778" cy="263431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智能航运系统的发展依赖于一系列核心技术的集成与创新。其中，自主航行技术是实现船舶自动化操作的关键，它结合了通信技术和人工智能算法，以提高航行的安全性和效率</a:t>
              </a:r>
              <a:endParaRPr lang="zh-CN" altLang="en-US" sz="16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07E329B6-2DDC-1CB7-7296-FD4FC872A79A}"/>
                </a:ext>
              </a:extLst>
            </p:cNvPr>
            <p:cNvSpPr txBox="1"/>
            <p:nvPr/>
          </p:nvSpPr>
          <p:spPr>
            <a:xfrm>
              <a:off x="835325" y="1664291"/>
              <a:ext cx="1755930"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核心技术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worldwide_230794">
              <a:extLst>
                <a:ext uri="{FF2B5EF4-FFF2-40B4-BE49-F238E27FC236}">
                  <a16:creationId xmlns:a16="http://schemas.microsoft.com/office/drawing/2014/main" id="{692F8BB2-3037-C9A1-DB2D-B7B80444C47D}"/>
                </a:ext>
              </a:extLst>
            </p:cNvPr>
            <p:cNvSpPr/>
            <p:nvPr/>
          </p:nvSpPr>
          <p:spPr>
            <a:xfrm>
              <a:off x="2483318" y="4880039"/>
              <a:ext cx="856690" cy="855396"/>
            </a:xfrm>
            <a:custGeom>
              <a:avLst/>
              <a:gdLst>
                <a:gd name="T0" fmla="*/ 6711 w 6827"/>
                <a:gd name="T1" fmla="*/ 3355 h 6827"/>
                <a:gd name="T2" fmla="*/ 3471 w 6827"/>
                <a:gd name="T3" fmla="*/ 0 h 6827"/>
                <a:gd name="T4" fmla="*/ 3355 w 6827"/>
                <a:gd name="T5" fmla="*/ 0 h 6827"/>
                <a:gd name="T6" fmla="*/ 3240 w 6827"/>
                <a:gd name="T7" fmla="*/ 0 h 6827"/>
                <a:gd name="T8" fmla="*/ 0 w 6827"/>
                <a:gd name="T9" fmla="*/ 3355 h 6827"/>
                <a:gd name="T10" fmla="*/ 845 w 6827"/>
                <a:gd name="T11" fmla="*/ 5589 h 6827"/>
                <a:gd name="T12" fmla="*/ 3236 w 6827"/>
                <a:gd name="T13" fmla="*/ 6709 h 6827"/>
                <a:gd name="T14" fmla="*/ 3309 w 6827"/>
                <a:gd name="T15" fmla="*/ 6711 h 6827"/>
                <a:gd name="T16" fmla="*/ 4050 w 6827"/>
                <a:gd name="T17" fmla="*/ 6640 h 6827"/>
                <a:gd name="T18" fmla="*/ 6827 w 6827"/>
                <a:gd name="T19" fmla="*/ 6827 h 6827"/>
                <a:gd name="T20" fmla="*/ 6640 w 6827"/>
                <a:gd name="T21" fmla="*/ 4050 h 6827"/>
                <a:gd name="T22" fmla="*/ 3240 w 6827"/>
                <a:gd name="T23" fmla="*/ 4861 h 6827"/>
                <a:gd name="T24" fmla="*/ 2208 w 6827"/>
                <a:gd name="T25" fmla="*/ 5024 h 6827"/>
                <a:gd name="T26" fmla="*/ 2120 w 6827"/>
                <a:gd name="T27" fmla="*/ 4812 h 6827"/>
                <a:gd name="T28" fmla="*/ 3240 w 6827"/>
                <a:gd name="T29" fmla="*/ 3471 h 6827"/>
                <a:gd name="T30" fmla="*/ 234 w 6827"/>
                <a:gd name="T31" fmla="*/ 3471 h 6827"/>
                <a:gd name="T32" fmla="*/ 1901 w 6827"/>
                <a:gd name="T33" fmla="*/ 4885 h 6827"/>
                <a:gd name="T34" fmla="*/ 234 w 6827"/>
                <a:gd name="T35" fmla="*/ 3471 h 6827"/>
                <a:gd name="T36" fmla="*/ 1939 w 6827"/>
                <a:gd name="T37" fmla="*/ 1730 h 6827"/>
                <a:gd name="T38" fmla="*/ 234 w 6827"/>
                <a:gd name="T39" fmla="*/ 3240 h 6827"/>
                <a:gd name="T40" fmla="*/ 3240 w 6827"/>
                <a:gd name="T41" fmla="*/ 1734 h 6827"/>
                <a:gd name="T42" fmla="*/ 3240 w 6827"/>
                <a:gd name="T43" fmla="*/ 300 h 6827"/>
                <a:gd name="T44" fmla="*/ 3772 w 6827"/>
                <a:gd name="T45" fmla="*/ 259 h 6827"/>
                <a:gd name="T46" fmla="*/ 4677 w 6827"/>
                <a:gd name="T47" fmla="*/ 1514 h 6827"/>
                <a:gd name="T48" fmla="*/ 4455 w 6827"/>
                <a:gd name="T49" fmla="*/ 1583 h 6827"/>
                <a:gd name="T50" fmla="*/ 3471 w 6827"/>
                <a:gd name="T51" fmla="*/ 300 h 6827"/>
                <a:gd name="T52" fmla="*/ 2034 w 6827"/>
                <a:gd name="T53" fmla="*/ 1514 h 6827"/>
                <a:gd name="T54" fmla="*/ 2939 w 6827"/>
                <a:gd name="T55" fmla="*/ 259 h 6827"/>
                <a:gd name="T56" fmla="*/ 1853 w 6827"/>
                <a:gd name="T57" fmla="*/ 3240 h 6827"/>
                <a:gd name="T58" fmla="*/ 3240 w 6827"/>
                <a:gd name="T59" fmla="*/ 1965 h 6827"/>
                <a:gd name="T60" fmla="*/ 1853 w 6827"/>
                <a:gd name="T61" fmla="*/ 3240 h 6827"/>
                <a:gd name="T62" fmla="*/ 4552 w 6827"/>
                <a:gd name="T63" fmla="*/ 1799 h 6827"/>
                <a:gd name="T64" fmla="*/ 3471 w 6827"/>
                <a:gd name="T65" fmla="*/ 3240 h 6827"/>
                <a:gd name="T66" fmla="*/ 5089 w 6827"/>
                <a:gd name="T67" fmla="*/ 3240 h 6827"/>
                <a:gd name="T68" fmla="*/ 5687 w 6827"/>
                <a:gd name="T69" fmla="*/ 1277 h 6827"/>
                <a:gd name="T70" fmla="*/ 5089 w 6827"/>
                <a:gd name="T71" fmla="*/ 3240 h 6827"/>
                <a:gd name="T72" fmla="*/ 1987 w 6827"/>
                <a:gd name="T73" fmla="*/ 5096 h 6827"/>
                <a:gd name="T74" fmla="*/ 1118 w 6827"/>
                <a:gd name="T75" fmla="*/ 5535 h 6827"/>
                <a:gd name="T76" fmla="*/ 3471 w 6827"/>
                <a:gd name="T77" fmla="*/ 3471 h 6827"/>
                <a:gd name="T78" fmla="*/ 6399 w 6827"/>
                <a:gd name="T79" fmla="*/ 4050 h 6827"/>
                <a:gd name="T80" fmla="*/ 4050 w 6827"/>
                <a:gd name="T81" fmla="*/ 6399 h 6827"/>
                <a:gd name="T82" fmla="*/ 6595 w 6827"/>
                <a:gd name="T83" fmla="*/ 6595 h 6827"/>
                <a:gd name="T84" fmla="*/ 4281 w 6827"/>
                <a:gd name="T85" fmla="*/ 6584 h 6827"/>
                <a:gd name="T86" fmla="*/ 5322 w 6827"/>
                <a:gd name="T87" fmla="*/ 4281 h 6827"/>
                <a:gd name="T88" fmla="*/ 4825 w 6827"/>
                <a:gd name="T89" fmla="*/ 5241 h 6827"/>
                <a:gd name="T90" fmla="*/ 5438 w 6827"/>
                <a:gd name="T91" fmla="*/ 6179 h 6827"/>
                <a:gd name="T92" fmla="*/ 6051 w 6827"/>
                <a:gd name="T93" fmla="*/ 5241 h 6827"/>
                <a:gd name="T94" fmla="*/ 5554 w 6827"/>
                <a:gd name="T95" fmla="*/ 4281 h 6827"/>
                <a:gd name="T96" fmla="*/ 6595 w 6827"/>
                <a:gd name="T97" fmla="*/ 428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27" h="6827">
                  <a:moveTo>
                    <a:pt x="6640" y="4050"/>
                  </a:moveTo>
                  <a:cubicBezTo>
                    <a:pt x="6687" y="3826"/>
                    <a:pt x="6711" y="3595"/>
                    <a:pt x="6711" y="3355"/>
                  </a:cubicBezTo>
                  <a:cubicBezTo>
                    <a:pt x="6711" y="1544"/>
                    <a:pt x="5271" y="65"/>
                    <a:pt x="3475" y="2"/>
                  </a:cubicBezTo>
                  <a:lnTo>
                    <a:pt x="3471" y="0"/>
                  </a:lnTo>
                  <a:lnTo>
                    <a:pt x="3402" y="0"/>
                  </a:lnTo>
                  <a:lnTo>
                    <a:pt x="3355" y="0"/>
                  </a:lnTo>
                  <a:lnTo>
                    <a:pt x="3309" y="0"/>
                  </a:lnTo>
                  <a:lnTo>
                    <a:pt x="3240" y="0"/>
                  </a:lnTo>
                  <a:lnTo>
                    <a:pt x="3236" y="2"/>
                  </a:lnTo>
                  <a:cubicBezTo>
                    <a:pt x="1440" y="65"/>
                    <a:pt x="0" y="1544"/>
                    <a:pt x="0" y="3355"/>
                  </a:cubicBezTo>
                  <a:cubicBezTo>
                    <a:pt x="0" y="4202"/>
                    <a:pt x="314" y="4975"/>
                    <a:pt x="832" y="5566"/>
                  </a:cubicBezTo>
                  <a:cubicBezTo>
                    <a:pt x="835" y="5574"/>
                    <a:pt x="839" y="5582"/>
                    <a:pt x="845" y="5589"/>
                  </a:cubicBezTo>
                  <a:cubicBezTo>
                    <a:pt x="856" y="5605"/>
                    <a:pt x="869" y="5616"/>
                    <a:pt x="884" y="5623"/>
                  </a:cubicBezTo>
                  <a:cubicBezTo>
                    <a:pt x="1473" y="6264"/>
                    <a:pt x="2307" y="6676"/>
                    <a:pt x="3236" y="6709"/>
                  </a:cubicBezTo>
                  <a:lnTo>
                    <a:pt x="3240" y="6711"/>
                  </a:lnTo>
                  <a:lnTo>
                    <a:pt x="3309" y="6711"/>
                  </a:lnTo>
                  <a:lnTo>
                    <a:pt x="3355" y="6711"/>
                  </a:lnTo>
                  <a:cubicBezTo>
                    <a:pt x="3595" y="6711"/>
                    <a:pt x="3826" y="6687"/>
                    <a:pt x="4050" y="6640"/>
                  </a:cubicBezTo>
                  <a:lnTo>
                    <a:pt x="4050" y="6827"/>
                  </a:lnTo>
                  <a:lnTo>
                    <a:pt x="6827" y="6827"/>
                  </a:lnTo>
                  <a:lnTo>
                    <a:pt x="6827" y="4050"/>
                  </a:lnTo>
                  <a:lnTo>
                    <a:pt x="6640" y="4050"/>
                  </a:lnTo>
                  <a:close/>
                  <a:moveTo>
                    <a:pt x="2208" y="5024"/>
                  </a:moveTo>
                  <a:cubicBezTo>
                    <a:pt x="2541" y="4926"/>
                    <a:pt x="2887" y="4871"/>
                    <a:pt x="3240" y="4861"/>
                  </a:cubicBezTo>
                  <a:lnTo>
                    <a:pt x="3240" y="6411"/>
                  </a:lnTo>
                  <a:cubicBezTo>
                    <a:pt x="2793" y="6021"/>
                    <a:pt x="2444" y="5548"/>
                    <a:pt x="2208" y="5024"/>
                  </a:cubicBezTo>
                  <a:close/>
                  <a:moveTo>
                    <a:pt x="3240" y="4630"/>
                  </a:moveTo>
                  <a:cubicBezTo>
                    <a:pt x="2857" y="4640"/>
                    <a:pt x="2482" y="4702"/>
                    <a:pt x="2120" y="4812"/>
                  </a:cubicBezTo>
                  <a:cubicBezTo>
                    <a:pt x="1957" y="4389"/>
                    <a:pt x="1866" y="3937"/>
                    <a:pt x="1853" y="3471"/>
                  </a:cubicBezTo>
                  <a:lnTo>
                    <a:pt x="3240" y="3471"/>
                  </a:lnTo>
                  <a:lnTo>
                    <a:pt x="3240" y="4630"/>
                  </a:lnTo>
                  <a:close/>
                  <a:moveTo>
                    <a:pt x="234" y="3471"/>
                  </a:moveTo>
                  <a:lnTo>
                    <a:pt x="1621" y="3471"/>
                  </a:lnTo>
                  <a:cubicBezTo>
                    <a:pt x="1635" y="3961"/>
                    <a:pt x="1730" y="4438"/>
                    <a:pt x="1901" y="4885"/>
                  </a:cubicBezTo>
                  <a:cubicBezTo>
                    <a:pt x="1574" y="5004"/>
                    <a:pt x="1259" y="5164"/>
                    <a:pt x="962" y="5362"/>
                  </a:cubicBezTo>
                  <a:cubicBezTo>
                    <a:pt x="529" y="4847"/>
                    <a:pt x="260" y="4190"/>
                    <a:pt x="234" y="3471"/>
                  </a:cubicBezTo>
                  <a:close/>
                  <a:moveTo>
                    <a:pt x="1020" y="1281"/>
                  </a:moveTo>
                  <a:cubicBezTo>
                    <a:pt x="1310" y="1468"/>
                    <a:pt x="1618" y="1618"/>
                    <a:pt x="1939" y="1730"/>
                  </a:cubicBezTo>
                  <a:cubicBezTo>
                    <a:pt x="1745" y="2204"/>
                    <a:pt x="1635" y="2714"/>
                    <a:pt x="1621" y="3240"/>
                  </a:cubicBezTo>
                  <a:lnTo>
                    <a:pt x="234" y="3240"/>
                  </a:lnTo>
                  <a:cubicBezTo>
                    <a:pt x="261" y="2489"/>
                    <a:pt x="554" y="1806"/>
                    <a:pt x="1020" y="1281"/>
                  </a:cubicBezTo>
                  <a:close/>
                  <a:moveTo>
                    <a:pt x="3240" y="1734"/>
                  </a:moveTo>
                  <a:cubicBezTo>
                    <a:pt x="2906" y="1724"/>
                    <a:pt x="2576" y="1674"/>
                    <a:pt x="2256" y="1583"/>
                  </a:cubicBezTo>
                  <a:cubicBezTo>
                    <a:pt x="2491" y="1100"/>
                    <a:pt x="2823" y="664"/>
                    <a:pt x="3240" y="300"/>
                  </a:cubicBezTo>
                  <a:lnTo>
                    <a:pt x="3240" y="1734"/>
                  </a:lnTo>
                  <a:close/>
                  <a:moveTo>
                    <a:pt x="3772" y="259"/>
                  </a:moveTo>
                  <a:cubicBezTo>
                    <a:pt x="4447" y="349"/>
                    <a:pt x="5054" y="655"/>
                    <a:pt x="5521" y="1105"/>
                  </a:cubicBezTo>
                  <a:cubicBezTo>
                    <a:pt x="5256" y="1275"/>
                    <a:pt x="4972" y="1412"/>
                    <a:pt x="4677" y="1514"/>
                  </a:cubicBezTo>
                  <a:cubicBezTo>
                    <a:pt x="4456" y="1049"/>
                    <a:pt x="4151" y="624"/>
                    <a:pt x="3772" y="259"/>
                  </a:cubicBezTo>
                  <a:close/>
                  <a:moveTo>
                    <a:pt x="4455" y="1583"/>
                  </a:moveTo>
                  <a:cubicBezTo>
                    <a:pt x="4135" y="1674"/>
                    <a:pt x="3805" y="1724"/>
                    <a:pt x="3471" y="1734"/>
                  </a:cubicBezTo>
                  <a:lnTo>
                    <a:pt x="3471" y="300"/>
                  </a:lnTo>
                  <a:cubicBezTo>
                    <a:pt x="3888" y="664"/>
                    <a:pt x="4220" y="1100"/>
                    <a:pt x="4455" y="1583"/>
                  </a:cubicBezTo>
                  <a:close/>
                  <a:moveTo>
                    <a:pt x="2034" y="1514"/>
                  </a:moveTo>
                  <a:cubicBezTo>
                    <a:pt x="1739" y="1412"/>
                    <a:pt x="1455" y="1275"/>
                    <a:pt x="1190" y="1105"/>
                  </a:cubicBezTo>
                  <a:cubicBezTo>
                    <a:pt x="1657" y="655"/>
                    <a:pt x="2264" y="349"/>
                    <a:pt x="2939" y="259"/>
                  </a:cubicBezTo>
                  <a:cubicBezTo>
                    <a:pt x="2560" y="624"/>
                    <a:pt x="2255" y="1049"/>
                    <a:pt x="2034" y="1514"/>
                  </a:cubicBezTo>
                  <a:close/>
                  <a:moveTo>
                    <a:pt x="1853" y="3240"/>
                  </a:moveTo>
                  <a:cubicBezTo>
                    <a:pt x="1867" y="2738"/>
                    <a:pt x="1972" y="2251"/>
                    <a:pt x="2159" y="1799"/>
                  </a:cubicBezTo>
                  <a:cubicBezTo>
                    <a:pt x="2508" y="1900"/>
                    <a:pt x="2870" y="1956"/>
                    <a:pt x="3240" y="1965"/>
                  </a:cubicBezTo>
                  <a:lnTo>
                    <a:pt x="3240" y="3240"/>
                  </a:lnTo>
                  <a:lnTo>
                    <a:pt x="1853" y="3240"/>
                  </a:lnTo>
                  <a:close/>
                  <a:moveTo>
                    <a:pt x="3471" y="1965"/>
                  </a:moveTo>
                  <a:cubicBezTo>
                    <a:pt x="3841" y="1956"/>
                    <a:pt x="4203" y="1900"/>
                    <a:pt x="4552" y="1799"/>
                  </a:cubicBezTo>
                  <a:cubicBezTo>
                    <a:pt x="4739" y="2251"/>
                    <a:pt x="4844" y="2737"/>
                    <a:pt x="4858" y="3240"/>
                  </a:cubicBezTo>
                  <a:lnTo>
                    <a:pt x="3471" y="3240"/>
                  </a:lnTo>
                  <a:lnTo>
                    <a:pt x="3471" y="1965"/>
                  </a:lnTo>
                  <a:close/>
                  <a:moveTo>
                    <a:pt x="5089" y="3240"/>
                  </a:moveTo>
                  <a:cubicBezTo>
                    <a:pt x="5075" y="2714"/>
                    <a:pt x="4966" y="2203"/>
                    <a:pt x="4772" y="1729"/>
                  </a:cubicBezTo>
                  <a:cubicBezTo>
                    <a:pt x="5093" y="1617"/>
                    <a:pt x="5400" y="1466"/>
                    <a:pt x="5687" y="1277"/>
                  </a:cubicBezTo>
                  <a:cubicBezTo>
                    <a:pt x="6156" y="1803"/>
                    <a:pt x="6450" y="2487"/>
                    <a:pt x="6477" y="3240"/>
                  </a:cubicBezTo>
                  <a:lnTo>
                    <a:pt x="5089" y="3240"/>
                  </a:lnTo>
                  <a:close/>
                  <a:moveTo>
                    <a:pt x="1118" y="5535"/>
                  </a:moveTo>
                  <a:cubicBezTo>
                    <a:pt x="1393" y="5351"/>
                    <a:pt x="1684" y="5205"/>
                    <a:pt x="1987" y="5096"/>
                  </a:cubicBezTo>
                  <a:cubicBezTo>
                    <a:pt x="2211" y="5600"/>
                    <a:pt x="2532" y="6061"/>
                    <a:pt x="2939" y="6452"/>
                  </a:cubicBezTo>
                  <a:cubicBezTo>
                    <a:pt x="2229" y="6357"/>
                    <a:pt x="1594" y="6023"/>
                    <a:pt x="1118" y="5535"/>
                  </a:cubicBezTo>
                  <a:close/>
                  <a:moveTo>
                    <a:pt x="3471" y="6478"/>
                  </a:moveTo>
                  <a:lnTo>
                    <a:pt x="3471" y="3471"/>
                  </a:lnTo>
                  <a:lnTo>
                    <a:pt x="6477" y="3471"/>
                  </a:lnTo>
                  <a:cubicBezTo>
                    <a:pt x="6468" y="3664"/>
                    <a:pt x="6437" y="3857"/>
                    <a:pt x="6399" y="4050"/>
                  </a:cubicBezTo>
                  <a:lnTo>
                    <a:pt x="4050" y="4050"/>
                  </a:lnTo>
                  <a:lnTo>
                    <a:pt x="4050" y="6399"/>
                  </a:lnTo>
                  <a:cubicBezTo>
                    <a:pt x="3857" y="6447"/>
                    <a:pt x="3664" y="6471"/>
                    <a:pt x="3471" y="6478"/>
                  </a:cubicBezTo>
                  <a:close/>
                  <a:moveTo>
                    <a:pt x="6595" y="6595"/>
                  </a:moveTo>
                  <a:lnTo>
                    <a:pt x="4281" y="6595"/>
                  </a:lnTo>
                  <a:lnTo>
                    <a:pt x="4281" y="6584"/>
                  </a:lnTo>
                  <a:lnTo>
                    <a:pt x="4281" y="4281"/>
                  </a:lnTo>
                  <a:lnTo>
                    <a:pt x="5322" y="4281"/>
                  </a:lnTo>
                  <a:lnTo>
                    <a:pt x="5322" y="5739"/>
                  </a:lnTo>
                  <a:lnTo>
                    <a:pt x="4825" y="5241"/>
                  </a:lnTo>
                  <a:lnTo>
                    <a:pt x="4663" y="5403"/>
                  </a:lnTo>
                  <a:lnTo>
                    <a:pt x="5438" y="6179"/>
                  </a:lnTo>
                  <a:lnTo>
                    <a:pt x="6213" y="5403"/>
                  </a:lnTo>
                  <a:lnTo>
                    <a:pt x="6051" y="5241"/>
                  </a:lnTo>
                  <a:lnTo>
                    <a:pt x="5554" y="5739"/>
                  </a:lnTo>
                  <a:lnTo>
                    <a:pt x="5554" y="4281"/>
                  </a:lnTo>
                  <a:lnTo>
                    <a:pt x="6584" y="4281"/>
                  </a:lnTo>
                  <a:lnTo>
                    <a:pt x="6595" y="4281"/>
                  </a:lnTo>
                  <a:lnTo>
                    <a:pt x="6595" y="6595"/>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3" name="Group 26">
            <a:extLst>
              <a:ext uri="{FF2B5EF4-FFF2-40B4-BE49-F238E27FC236}">
                <a16:creationId xmlns:a16="http://schemas.microsoft.com/office/drawing/2014/main" id="{AC0E557D-547E-6376-DCE4-B379A6C81224}"/>
              </a:ext>
            </a:extLst>
          </p:cNvPr>
          <p:cNvGrpSpPr/>
          <p:nvPr/>
        </p:nvGrpSpPr>
        <p:grpSpPr>
          <a:xfrm>
            <a:off x="4505490" y="1453414"/>
            <a:ext cx="3139023" cy="4427621"/>
            <a:chOff x="614829" y="1453414"/>
            <a:chExt cx="3139023" cy="4427621"/>
          </a:xfrm>
        </p:grpSpPr>
        <p:sp>
          <p:nvSpPr>
            <p:cNvPr id="45" name="矩形: 圆角 44">
              <a:extLst>
                <a:ext uri="{FF2B5EF4-FFF2-40B4-BE49-F238E27FC236}">
                  <a16:creationId xmlns:a16="http://schemas.microsoft.com/office/drawing/2014/main" id="{1F48B70D-2366-6838-63E1-0FF27EF071BE}"/>
                </a:ext>
              </a:extLst>
            </p:cNvPr>
            <p:cNvSpPr/>
            <p:nvPr/>
          </p:nvSpPr>
          <p:spPr>
            <a:xfrm>
              <a:off x="614829" y="1453414"/>
              <a:ext cx="3139023" cy="4427621"/>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355600" dist="482600" dir="5400000" sx="86000" sy="86000" algn="t" rotWithShape="0">
                <a:schemeClr val="accent1">
                  <a:lumMod val="20000"/>
                  <a:lumOff val="8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6" name="文本框 28">
              <a:extLst>
                <a:ext uri="{FF2B5EF4-FFF2-40B4-BE49-F238E27FC236}">
                  <a16:creationId xmlns:a16="http://schemas.microsoft.com/office/drawing/2014/main" id="{60743D11-C2D1-DFB4-492C-3B9DB953F6E5}"/>
                </a:ext>
              </a:extLst>
            </p:cNvPr>
            <p:cNvSpPr txBox="1"/>
            <p:nvPr/>
          </p:nvSpPr>
          <p:spPr>
            <a:xfrm>
              <a:off x="854577" y="2153586"/>
              <a:ext cx="2601778" cy="263431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智能航运系统的环境效益体现在其能够显著降低船舶的碳排放和其他污染物的排放。通过优化航线和提高能效，减少对化石燃料的依赖，减轻航运业对全球气候变化的影响</a:t>
              </a:r>
              <a:endParaRPr lang="zh-CN" altLang="en-US" sz="16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30">
              <a:extLst>
                <a:ext uri="{FF2B5EF4-FFF2-40B4-BE49-F238E27FC236}">
                  <a16:creationId xmlns:a16="http://schemas.microsoft.com/office/drawing/2014/main" id="{2F6B2316-FACB-82F2-D8D3-C705E0B06D36}"/>
                </a:ext>
              </a:extLst>
            </p:cNvPr>
            <p:cNvSpPr txBox="1"/>
            <p:nvPr/>
          </p:nvSpPr>
          <p:spPr>
            <a:xfrm>
              <a:off x="835324" y="1664291"/>
              <a:ext cx="257784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环境与经济效益</a:t>
              </a:r>
              <a:endParaRPr lang="zh-CN" altLang="en-US"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48" name="worldwide_230794">
              <a:extLst>
                <a:ext uri="{FF2B5EF4-FFF2-40B4-BE49-F238E27FC236}">
                  <a16:creationId xmlns:a16="http://schemas.microsoft.com/office/drawing/2014/main" id="{9FBD2110-11E5-08DE-CC60-71D8B880BD85}"/>
                </a:ext>
              </a:extLst>
            </p:cNvPr>
            <p:cNvSpPr/>
            <p:nvPr/>
          </p:nvSpPr>
          <p:spPr>
            <a:xfrm>
              <a:off x="2502205" y="4879392"/>
              <a:ext cx="818915" cy="8566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79977" h="606729">
                  <a:moveTo>
                    <a:pt x="57998" y="449591"/>
                  </a:moveTo>
                  <a:lnTo>
                    <a:pt x="96715" y="456435"/>
                  </a:lnTo>
                  <a:cubicBezTo>
                    <a:pt x="102234" y="457857"/>
                    <a:pt x="106328" y="461945"/>
                    <a:pt x="107752" y="467456"/>
                  </a:cubicBezTo>
                  <a:cubicBezTo>
                    <a:pt x="109087" y="472966"/>
                    <a:pt x="106328" y="478477"/>
                    <a:pt x="102234" y="481232"/>
                  </a:cubicBezTo>
                  <a:lnTo>
                    <a:pt x="91108" y="488165"/>
                  </a:lnTo>
                  <a:cubicBezTo>
                    <a:pt x="140862" y="546114"/>
                    <a:pt x="212689" y="579177"/>
                    <a:pt x="290035" y="579177"/>
                  </a:cubicBezTo>
                  <a:cubicBezTo>
                    <a:pt x="361773" y="579177"/>
                    <a:pt x="429505" y="550202"/>
                    <a:pt x="477835" y="499186"/>
                  </a:cubicBezTo>
                  <a:cubicBezTo>
                    <a:pt x="455673" y="488165"/>
                    <a:pt x="429505" y="490920"/>
                    <a:pt x="406008" y="504696"/>
                  </a:cubicBezTo>
                  <a:cubicBezTo>
                    <a:pt x="371474" y="526738"/>
                    <a:pt x="331422" y="537848"/>
                    <a:pt x="290035" y="537848"/>
                  </a:cubicBezTo>
                  <a:cubicBezTo>
                    <a:pt x="234762" y="537848"/>
                    <a:pt x="180914" y="517139"/>
                    <a:pt x="140862" y="479899"/>
                  </a:cubicBezTo>
                  <a:cubicBezTo>
                    <a:pt x="133920" y="474389"/>
                    <a:pt x="133920" y="466123"/>
                    <a:pt x="139438" y="460612"/>
                  </a:cubicBezTo>
                  <a:cubicBezTo>
                    <a:pt x="145045" y="453680"/>
                    <a:pt x="153323" y="453680"/>
                    <a:pt x="158841" y="459190"/>
                  </a:cubicBezTo>
                  <a:cubicBezTo>
                    <a:pt x="194710" y="492342"/>
                    <a:pt x="241705" y="510207"/>
                    <a:pt x="290035" y="510207"/>
                  </a:cubicBezTo>
                  <a:cubicBezTo>
                    <a:pt x="325904" y="510207"/>
                    <a:pt x="361773" y="500608"/>
                    <a:pt x="392212" y="481232"/>
                  </a:cubicBezTo>
                  <a:cubicBezTo>
                    <a:pt x="426746" y="459190"/>
                    <a:pt x="469558" y="459190"/>
                    <a:pt x="502667" y="481232"/>
                  </a:cubicBezTo>
                  <a:lnTo>
                    <a:pt x="508186" y="485410"/>
                  </a:lnTo>
                  <a:cubicBezTo>
                    <a:pt x="510945" y="488165"/>
                    <a:pt x="513704" y="490920"/>
                    <a:pt x="513704" y="495097"/>
                  </a:cubicBezTo>
                  <a:cubicBezTo>
                    <a:pt x="515128" y="499186"/>
                    <a:pt x="513704" y="503363"/>
                    <a:pt x="510945" y="506118"/>
                  </a:cubicBezTo>
                  <a:cubicBezTo>
                    <a:pt x="455673" y="569489"/>
                    <a:pt x="374233" y="606729"/>
                    <a:pt x="290035" y="606729"/>
                  </a:cubicBezTo>
                  <a:cubicBezTo>
                    <a:pt x="202988" y="606729"/>
                    <a:pt x="124307" y="569489"/>
                    <a:pt x="67700" y="504696"/>
                  </a:cubicBezTo>
                  <a:lnTo>
                    <a:pt x="55239" y="512962"/>
                  </a:lnTo>
                  <a:cubicBezTo>
                    <a:pt x="52480" y="514384"/>
                    <a:pt x="49721" y="515717"/>
                    <a:pt x="46962" y="515717"/>
                  </a:cubicBezTo>
                  <a:cubicBezTo>
                    <a:pt x="45538" y="515717"/>
                    <a:pt x="42778" y="514384"/>
                    <a:pt x="40019" y="512962"/>
                  </a:cubicBezTo>
                  <a:cubicBezTo>
                    <a:pt x="35925" y="510207"/>
                    <a:pt x="33166" y="504696"/>
                    <a:pt x="34501" y="499186"/>
                  </a:cubicBezTo>
                  <a:lnTo>
                    <a:pt x="41443" y="460612"/>
                  </a:lnTo>
                  <a:cubicBezTo>
                    <a:pt x="42778" y="453680"/>
                    <a:pt x="51145" y="448169"/>
                    <a:pt x="57998" y="449591"/>
                  </a:cubicBezTo>
                  <a:close/>
                  <a:moveTo>
                    <a:pt x="312938" y="151382"/>
                  </a:moveTo>
                  <a:cubicBezTo>
                    <a:pt x="315865" y="150349"/>
                    <a:pt x="318958" y="150349"/>
                    <a:pt x="321718" y="151726"/>
                  </a:cubicBezTo>
                  <a:cubicBezTo>
                    <a:pt x="328662" y="154481"/>
                    <a:pt x="332846" y="159991"/>
                    <a:pt x="331421" y="166923"/>
                  </a:cubicBezTo>
                  <a:lnTo>
                    <a:pt x="318958" y="275879"/>
                  </a:lnTo>
                  <a:lnTo>
                    <a:pt x="372905" y="275879"/>
                  </a:lnTo>
                  <a:cubicBezTo>
                    <a:pt x="378425" y="275879"/>
                    <a:pt x="382520" y="278634"/>
                    <a:pt x="385279" y="284144"/>
                  </a:cubicBezTo>
                  <a:cubicBezTo>
                    <a:pt x="388039" y="288232"/>
                    <a:pt x="388039" y="293742"/>
                    <a:pt x="385279" y="297919"/>
                  </a:cubicBezTo>
                  <a:lnTo>
                    <a:pt x="274804" y="477172"/>
                  </a:lnTo>
                  <a:cubicBezTo>
                    <a:pt x="272044" y="481260"/>
                    <a:pt x="266525" y="484015"/>
                    <a:pt x="262341" y="484015"/>
                  </a:cubicBezTo>
                  <a:cubicBezTo>
                    <a:pt x="261005" y="484015"/>
                    <a:pt x="259581" y="482682"/>
                    <a:pt x="258246" y="482682"/>
                  </a:cubicBezTo>
                  <a:cubicBezTo>
                    <a:pt x="251302" y="479927"/>
                    <a:pt x="247207" y="474417"/>
                    <a:pt x="248542" y="467485"/>
                  </a:cubicBezTo>
                  <a:lnTo>
                    <a:pt x="256821" y="398610"/>
                  </a:lnTo>
                  <a:cubicBezTo>
                    <a:pt x="258246" y="390256"/>
                    <a:pt x="265100" y="384746"/>
                    <a:pt x="272044" y="386168"/>
                  </a:cubicBezTo>
                  <a:cubicBezTo>
                    <a:pt x="280323" y="387501"/>
                    <a:pt x="285842" y="394433"/>
                    <a:pt x="284507" y="401365"/>
                  </a:cubicBezTo>
                  <a:lnTo>
                    <a:pt x="283083" y="409630"/>
                  </a:lnTo>
                  <a:lnTo>
                    <a:pt x="347979" y="303429"/>
                  </a:lnTo>
                  <a:lnTo>
                    <a:pt x="303825" y="303429"/>
                  </a:lnTo>
                  <a:cubicBezTo>
                    <a:pt x="299641" y="303429"/>
                    <a:pt x="294121" y="302007"/>
                    <a:pt x="292786" y="299252"/>
                  </a:cubicBezTo>
                  <a:cubicBezTo>
                    <a:pt x="291362" y="296497"/>
                    <a:pt x="290026" y="292409"/>
                    <a:pt x="290026" y="288232"/>
                  </a:cubicBezTo>
                  <a:lnTo>
                    <a:pt x="296881" y="224867"/>
                  </a:lnTo>
                  <a:lnTo>
                    <a:pt x="231984" y="330979"/>
                  </a:lnTo>
                  <a:lnTo>
                    <a:pt x="276228" y="330979"/>
                  </a:lnTo>
                  <a:cubicBezTo>
                    <a:pt x="284507" y="330979"/>
                    <a:pt x="290026" y="336489"/>
                    <a:pt x="290026" y="344754"/>
                  </a:cubicBezTo>
                  <a:cubicBezTo>
                    <a:pt x="290026" y="353019"/>
                    <a:pt x="284507" y="358618"/>
                    <a:pt x="276228" y="358618"/>
                  </a:cubicBezTo>
                  <a:lnTo>
                    <a:pt x="207147" y="358618"/>
                  </a:lnTo>
                  <a:cubicBezTo>
                    <a:pt x="201628" y="358618"/>
                    <a:pt x="197444" y="355863"/>
                    <a:pt x="194684" y="351686"/>
                  </a:cubicBezTo>
                  <a:cubicBezTo>
                    <a:pt x="193349" y="347509"/>
                    <a:pt x="193349" y="341999"/>
                    <a:pt x="194684" y="336489"/>
                  </a:cubicBezTo>
                  <a:lnTo>
                    <a:pt x="305160" y="157236"/>
                  </a:lnTo>
                  <a:cubicBezTo>
                    <a:pt x="307252" y="154481"/>
                    <a:pt x="310012" y="152415"/>
                    <a:pt x="312938" y="151382"/>
                  </a:cubicBezTo>
                  <a:close/>
                  <a:moveTo>
                    <a:pt x="347997" y="33184"/>
                  </a:moveTo>
                  <a:cubicBezTo>
                    <a:pt x="481917" y="60734"/>
                    <a:pt x="579977" y="180711"/>
                    <a:pt x="579977" y="317218"/>
                  </a:cubicBezTo>
                  <a:cubicBezTo>
                    <a:pt x="579977" y="354455"/>
                    <a:pt x="573036" y="388938"/>
                    <a:pt x="559244" y="423420"/>
                  </a:cubicBezTo>
                  <a:lnTo>
                    <a:pt x="571702" y="428930"/>
                  </a:lnTo>
                  <a:cubicBezTo>
                    <a:pt x="577219" y="431685"/>
                    <a:pt x="579977" y="437195"/>
                    <a:pt x="579977" y="442705"/>
                  </a:cubicBezTo>
                  <a:cubicBezTo>
                    <a:pt x="578553" y="448215"/>
                    <a:pt x="575795" y="453725"/>
                    <a:pt x="570278" y="455147"/>
                  </a:cubicBezTo>
                  <a:lnTo>
                    <a:pt x="532994" y="468922"/>
                  </a:lnTo>
                  <a:cubicBezTo>
                    <a:pt x="531659" y="470255"/>
                    <a:pt x="530235" y="470255"/>
                    <a:pt x="528901" y="470255"/>
                  </a:cubicBezTo>
                  <a:cubicBezTo>
                    <a:pt x="523384" y="470255"/>
                    <a:pt x="517867" y="466167"/>
                    <a:pt x="516443" y="460657"/>
                  </a:cubicBezTo>
                  <a:lnTo>
                    <a:pt x="502650" y="423420"/>
                  </a:lnTo>
                  <a:cubicBezTo>
                    <a:pt x="501227" y="417910"/>
                    <a:pt x="502650" y="412400"/>
                    <a:pt x="506833" y="408223"/>
                  </a:cubicBezTo>
                  <a:cubicBezTo>
                    <a:pt x="510926" y="404135"/>
                    <a:pt x="516443" y="402713"/>
                    <a:pt x="521960" y="405468"/>
                  </a:cubicBezTo>
                  <a:lnTo>
                    <a:pt x="534418" y="410978"/>
                  </a:lnTo>
                  <a:cubicBezTo>
                    <a:pt x="546786" y="380673"/>
                    <a:pt x="552392" y="348945"/>
                    <a:pt x="552392" y="315885"/>
                  </a:cubicBezTo>
                  <a:cubicBezTo>
                    <a:pt x="552392" y="197241"/>
                    <a:pt x="472307" y="93883"/>
                    <a:pt x="359031" y="63489"/>
                  </a:cubicBezTo>
                  <a:cubicBezTo>
                    <a:pt x="360455" y="88373"/>
                    <a:pt x="374247" y="110413"/>
                    <a:pt x="396315" y="122766"/>
                  </a:cubicBezTo>
                  <a:cubicBezTo>
                    <a:pt x="466790" y="161426"/>
                    <a:pt x="510926" y="235901"/>
                    <a:pt x="510926" y="315885"/>
                  </a:cubicBezTo>
                  <a:cubicBezTo>
                    <a:pt x="510926" y="336503"/>
                    <a:pt x="508167" y="355877"/>
                    <a:pt x="502650" y="375163"/>
                  </a:cubicBezTo>
                  <a:cubicBezTo>
                    <a:pt x="501227" y="382006"/>
                    <a:pt x="492951" y="386183"/>
                    <a:pt x="486100" y="384761"/>
                  </a:cubicBezTo>
                  <a:cubicBezTo>
                    <a:pt x="479159" y="383428"/>
                    <a:pt x="475066" y="375163"/>
                    <a:pt x="476400" y="368231"/>
                  </a:cubicBezTo>
                  <a:cubicBezTo>
                    <a:pt x="480583" y="351700"/>
                    <a:pt x="483341" y="335170"/>
                    <a:pt x="483341" y="317218"/>
                  </a:cubicBezTo>
                  <a:cubicBezTo>
                    <a:pt x="483341" y="246921"/>
                    <a:pt x="444633" y="182133"/>
                    <a:pt x="383946" y="148984"/>
                  </a:cubicBezTo>
                  <a:cubicBezTo>
                    <a:pt x="350756" y="131120"/>
                    <a:pt x="331446" y="96638"/>
                    <a:pt x="331446" y="60734"/>
                  </a:cubicBezTo>
                  <a:lnTo>
                    <a:pt x="331446" y="46959"/>
                  </a:lnTo>
                  <a:cubicBezTo>
                    <a:pt x="331446" y="42871"/>
                    <a:pt x="332870" y="38694"/>
                    <a:pt x="336963" y="35939"/>
                  </a:cubicBezTo>
                  <a:cubicBezTo>
                    <a:pt x="339722" y="33184"/>
                    <a:pt x="343904" y="31762"/>
                    <a:pt x="347997" y="33184"/>
                  </a:cubicBezTo>
                  <a:close/>
                  <a:moveTo>
                    <a:pt x="256866" y="1422"/>
                  </a:moveTo>
                  <a:cubicBezTo>
                    <a:pt x="262384" y="-1333"/>
                    <a:pt x="267902" y="89"/>
                    <a:pt x="272086" y="4177"/>
                  </a:cubicBezTo>
                  <a:lnTo>
                    <a:pt x="299677" y="31729"/>
                  </a:lnTo>
                  <a:cubicBezTo>
                    <a:pt x="305195" y="37328"/>
                    <a:pt x="305195" y="45593"/>
                    <a:pt x="299677" y="51104"/>
                  </a:cubicBezTo>
                  <a:lnTo>
                    <a:pt x="272086" y="78655"/>
                  </a:lnTo>
                  <a:cubicBezTo>
                    <a:pt x="269326" y="81410"/>
                    <a:pt x="266567" y="82832"/>
                    <a:pt x="262384" y="82832"/>
                  </a:cubicBezTo>
                  <a:cubicBezTo>
                    <a:pt x="261049" y="82832"/>
                    <a:pt x="258290" y="82832"/>
                    <a:pt x="256866" y="81410"/>
                  </a:cubicBezTo>
                  <a:cubicBezTo>
                    <a:pt x="251348" y="79988"/>
                    <a:pt x="248589" y="74478"/>
                    <a:pt x="248589" y="68968"/>
                  </a:cubicBezTo>
                  <a:lnTo>
                    <a:pt x="248589" y="59369"/>
                  </a:lnTo>
                  <a:cubicBezTo>
                    <a:pt x="121579" y="78655"/>
                    <a:pt x="27680" y="187617"/>
                    <a:pt x="27680" y="317198"/>
                  </a:cubicBezTo>
                  <a:cubicBezTo>
                    <a:pt x="27680" y="343417"/>
                    <a:pt x="31774" y="369635"/>
                    <a:pt x="38717" y="393009"/>
                  </a:cubicBezTo>
                  <a:cubicBezTo>
                    <a:pt x="59455" y="379234"/>
                    <a:pt x="70491" y="355859"/>
                    <a:pt x="69067" y="332396"/>
                  </a:cubicBezTo>
                  <a:lnTo>
                    <a:pt x="69067" y="317198"/>
                  </a:lnTo>
                  <a:cubicBezTo>
                    <a:pt x="69067" y="217924"/>
                    <a:pt x="135375" y="131092"/>
                    <a:pt x="232034" y="104873"/>
                  </a:cubicBezTo>
                  <a:cubicBezTo>
                    <a:pt x="238976" y="103451"/>
                    <a:pt x="247253" y="107629"/>
                    <a:pt x="248589" y="114472"/>
                  </a:cubicBezTo>
                  <a:cubicBezTo>
                    <a:pt x="250013" y="121404"/>
                    <a:pt x="245829" y="129670"/>
                    <a:pt x="238976" y="131092"/>
                  </a:cubicBezTo>
                  <a:cubicBezTo>
                    <a:pt x="154689" y="154467"/>
                    <a:pt x="96747" y="230367"/>
                    <a:pt x="96747" y="317198"/>
                  </a:cubicBezTo>
                  <a:lnTo>
                    <a:pt x="96747" y="330974"/>
                  </a:lnTo>
                  <a:cubicBezTo>
                    <a:pt x="99506" y="370968"/>
                    <a:pt x="76009" y="409629"/>
                    <a:pt x="37293" y="426160"/>
                  </a:cubicBezTo>
                  <a:cubicBezTo>
                    <a:pt x="35958" y="427493"/>
                    <a:pt x="33198" y="427493"/>
                    <a:pt x="31774" y="427493"/>
                  </a:cubicBezTo>
                  <a:lnTo>
                    <a:pt x="26256" y="427493"/>
                  </a:lnTo>
                  <a:cubicBezTo>
                    <a:pt x="22162" y="426160"/>
                    <a:pt x="19403" y="423405"/>
                    <a:pt x="17979" y="419228"/>
                  </a:cubicBezTo>
                  <a:cubicBezTo>
                    <a:pt x="5607" y="386166"/>
                    <a:pt x="0" y="351682"/>
                    <a:pt x="0" y="317198"/>
                  </a:cubicBezTo>
                  <a:cubicBezTo>
                    <a:pt x="0" y="172420"/>
                    <a:pt x="106360" y="51104"/>
                    <a:pt x="248589" y="30395"/>
                  </a:cubicBezTo>
                  <a:lnTo>
                    <a:pt x="248589" y="13865"/>
                  </a:lnTo>
                  <a:cubicBezTo>
                    <a:pt x="248589" y="8354"/>
                    <a:pt x="251348" y="2844"/>
                    <a:pt x="256866" y="1422"/>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0" name="Group 34">
            <a:extLst>
              <a:ext uri="{FF2B5EF4-FFF2-40B4-BE49-F238E27FC236}">
                <a16:creationId xmlns:a16="http://schemas.microsoft.com/office/drawing/2014/main" id="{B82A5B9D-719C-06F5-B791-1557784873B5}"/>
              </a:ext>
            </a:extLst>
          </p:cNvPr>
          <p:cNvGrpSpPr/>
          <p:nvPr/>
        </p:nvGrpSpPr>
        <p:grpSpPr>
          <a:xfrm>
            <a:off x="8357652" y="1453414"/>
            <a:ext cx="3139023" cy="4427621"/>
            <a:chOff x="614829" y="1453414"/>
            <a:chExt cx="3139023" cy="4427621"/>
          </a:xfrm>
        </p:grpSpPr>
        <p:sp>
          <p:nvSpPr>
            <p:cNvPr id="54" name="矩形: 圆角 53">
              <a:extLst>
                <a:ext uri="{FF2B5EF4-FFF2-40B4-BE49-F238E27FC236}">
                  <a16:creationId xmlns:a16="http://schemas.microsoft.com/office/drawing/2014/main" id="{A5A41619-2613-013A-B173-6139FADA2F44}"/>
                </a:ext>
              </a:extLst>
            </p:cNvPr>
            <p:cNvSpPr/>
            <p:nvPr/>
          </p:nvSpPr>
          <p:spPr>
            <a:xfrm>
              <a:off x="614829" y="1453414"/>
              <a:ext cx="3139023" cy="4427621"/>
            </a:xfrm>
            <a:prstGeom prst="roundRect">
              <a:avLst>
                <a:gd name="adj" fmla="val 3235"/>
              </a:avLst>
            </a:prstGeom>
            <a:gradFill>
              <a:gsLst>
                <a:gs pos="0">
                  <a:schemeClr val="accent1">
                    <a:lumMod val="20000"/>
                    <a:lumOff val="80000"/>
                  </a:schemeClr>
                </a:gs>
                <a:gs pos="100000">
                  <a:schemeClr val="accent3">
                    <a:lumMod val="20000"/>
                    <a:lumOff val="80000"/>
                  </a:schemeClr>
                </a:gs>
              </a:gsLst>
              <a:lin ang="2700000" scaled="1"/>
            </a:gradFill>
            <a:ln>
              <a:noFill/>
            </a:ln>
            <a:effectLst>
              <a:outerShdw blurRad="355600" dist="482600" dir="5400000" sx="86000" sy="86000" algn="t" rotWithShape="0">
                <a:schemeClr val="accent1">
                  <a:lumMod val="20000"/>
                  <a:lumOff val="8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36">
              <a:extLst>
                <a:ext uri="{FF2B5EF4-FFF2-40B4-BE49-F238E27FC236}">
                  <a16:creationId xmlns:a16="http://schemas.microsoft.com/office/drawing/2014/main" id="{CFBB0EFA-9592-2F68-1273-75019079F424}"/>
                </a:ext>
              </a:extLst>
            </p:cNvPr>
            <p:cNvSpPr txBox="1"/>
            <p:nvPr/>
          </p:nvSpPr>
          <p:spPr>
            <a:xfrm>
              <a:off x="854577" y="2153586"/>
              <a:ext cx="2601778" cy="300672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随着技术的不断进步和全球对可持续发展的需求增加，智能航运系统的未来发展前景广阔。未来的研究将集中在进一步提高自主航行的可靠性、以及增强系统的网络安全性等方面</a:t>
              </a:r>
              <a:endParaRPr lang="zh-CN" altLang="en-US" sz="16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37">
              <a:extLst>
                <a:ext uri="{FF2B5EF4-FFF2-40B4-BE49-F238E27FC236}">
                  <a16:creationId xmlns:a16="http://schemas.microsoft.com/office/drawing/2014/main" id="{222147AF-2DF4-0958-AEC5-565651E4F5C2}"/>
                </a:ext>
              </a:extLst>
            </p:cNvPr>
            <p:cNvSpPr txBox="1"/>
            <p:nvPr/>
          </p:nvSpPr>
          <p:spPr>
            <a:xfrm>
              <a:off x="835324" y="1664291"/>
              <a:ext cx="259678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发展趋势与挑战</a:t>
              </a:r>
              <a:endParaRPr lang="zh-CN" altLang="en-US"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63" name="worldwide_230794">
              <a:extLst>
                <a:ext uri="{FF2B5EF4-FFF2-40B4-BE49-F238E27FC236}">
                  <a16:creationId xmlns:a16="http://schemas.microsoft.com/office/drawing/2014/main" id="{BB7CE3A4-2348-193C-C655-8D28A33B20BC}"/>
                </a:ext>
              </a:extLst>
            </p:cNvPr>
            <p:cNvSpPr/>
            <p:nvPr/>
          </p:nvSpPr>
          <p:spPr>
            <a:xfrm>
              <a:off x="2483318" y="4894315"/>
              <a:ext cx="856690" cy="826842"/>
            </a:xfrm>
            <a:custGeom>
              <a:avLst/>
              <a:gdLst>
                <a:gd name="connsiteX0" fmla="*/ 303774 w 607639"/>
                <a:gd name="connsiteY0" fmla="*/ 556126 h 586469"/>
                <a:gd name="connsiteX1" fmla="*/ 313945 w 607639"/>
                <a:gd name="connsiteY1" fmla="*/ 566181 h 586469"/>
                <a:gd name="connsiteX2" fmla="*/ 313945 w 607639"/>
                <a:gd name="connsiteY2" fmla="*/ 576325 h 586469"/>
                <a:gd name="connsiteX3" fmla="*/ 303774 w 607639"/>
                <a:gd name="connsiteY3" fmla="*/ 586469 h 586469"/>
                <a:gd name="connsiteX4" fmla="*/ 293693 w 607639"/>
                <a:gd name="connsiteY4" fmla="*/ 576325 h 586469"/>
                <a:gd name="connsiteX5" fmla="*/ 293693 w 607639"/>
                <a:gd name="connsiteY5" fmla="*/ 566181 h 586469"/>
                <a:gd name="connsiteX6" fmla="*/ 303774 w 607639"/>
                <a:gd name="connsiteY6" fmla="*/ 556126 h 586469"/>
                <a:gd name="connsiteX7" fmla="*/ 243072 w 607639"/>
                <a:gd name="connsiteY7" fmla="*/ 535874 h 586469"/>
                <a:gd name="connsiteX8" fmla="*/ 253119 w 607639"/>
                <a:gd name="connsiteY8" fmla="*/ 546005 h 586469"/>
                <a:gd name="connsiteX9" fmla="*/ 253119 w 607639"/>
                <a:gd name="connsiteY9" fmla="*/ 566177 h 586469"/>
                <a:gd name="connsiteX10" fmla="*/ 243072 w 607639"/>
                <a:gd name="connsiteY10" fmla="*/ 576308 h 586469"/>
                <a:gd name="connsiteX11" fmla="*/ 232937 w 607639"/>
                <a:gd name="connsiteY11" fmla="*/ 566177 h 586469"/>
                <a:gd name="connsiteX12" fmla="*/ 232937 w 607639"/>
                <a:gd name="connsiteY12" fmla="*/ 546005 h 586469"/>
                <a:gd name="connsiteX13" fmla="*/ 243072 w 607639"/>
                <a:gd name="connsiteY13" fmla="*/ 535874 h 586469"/>
                <a:gd name="connsiteX14" fmla="*/ 364541 w 607639"/>
                <a:gd name="connsiteY14" fmla="*/ 525712 h 586469"/>
                <a:gd name="connsiteX15" fmla="*/ 374703 w 607639"/>
                <a:gd name="connsiteY15" fmla="*/ 535843 h 586469"/>
                <a:gd name="connsiteX16" fmla="*/ 374703 w 607639"/>
                <a:gd name="connsiteY16" fmla="*/ 556104 h 586469"/>
                <a:gd name="connsiteX17" fmla="*/ 364541 w 607639"/>
                <a:gd name="connsiteY17" fmla="*/ 566146 h 586469"/>
                <a:gd name="connsiteX18" fmla="*/ 354380 w 607639"/>
                <a:gd name="connsiteY18" fmla="*/ 556104 h 586469"/>
                <a:gd name="connsiteX19" fmla="*/ 354380 w 607639"/>
                <a:gd name="connsiteY19" fmla="*/ 535843 h 586469"/>
                <a:gd name="connsiteX20" fmla="*/ 364541 w 607639"/>
                <a:gd name="connsiteY20" fmla="*/ 525712 h 586469"/>
                <a:gd name="connsiteX21" fmla="*/ 303819 w 607639"/>
                <a:gd name="connsiteY21" fmla="*/ 515621 h 586469"/>
                <a:gd name="connsiteX22" fmla="*/ 313945 w 607639"/>
                <a:gd name="connsiteY22" fmla="*/ 525747 h 586469"/>
                <a:gd name="connsiteX23" fmla="*/ 303819 w 607639"/>
                <a:gd name="connsiteY23" fmla="*/ 535873 h 586469"/>
                <a:gd name="connsiteX24" fmla="*/ 293693 w 607639"/>
                <a:gd name="connsiteY24" fmla="*/ 525747 h 586469"/>
                <a:gd name="connsiteX25" fmla="*/ 303819 w 607639"/>
                <a:gd name="connsiteY25" fmla="*/ 515621 h 586469"/>
                <a:gd name="connsiteX26" fmla="*/ 364541 w 607639"/>
                <a:gd name="connsiteY26" fmla="*/ 475187 h 586469"/>
                <a:gd name="connsiteX27" fmla="*/ 374703 w 607639"/>
                <a:gd name="connsiteY27" fmla="*/ 485325 h 586469"/>
                <a:gd name="connsiteX28" fmla="*/ 374703 w 607639"/>
                <a:gd name="connsiteY28" fmla="*/ 495463 h 586469"/>
                <a:gd name="connsiteX29" fmla="*/ 364541 w 607639"/>
                <a:gd name="connsiteY29" fmla="*/ 505601 h 586469"/>
                <a:gd name="connsiteX30" fmla="*/ 354380 w 607639"/>
                <a:gd name="connsiteY30" fmla="*/ 495463 h 586469"/>
                <a:gd name="connsiteX31" fmla="*/ 354380 w 607639"/>
                <a:gd name="connsiteY31" fmla="*/ 485325 h 586469"/>
                <a:gd name="connsiteX32" fmla="*/ 364541 w 607639"/>
                <a:gd name="connsiteY32" fmla="*/ 475187 h 586469"/>
                <a:gd name="connsiteX33" fmla="*/ 243072 w 607639"/>
                <a:gd name="connsiteY33" fmla="*/ 475187 h 586469"/>
                <a:gd name="connsiteX34" fmla="*/ 253119 w 607639"/>
                <a:gd name="connsiteY34" fmla="*/ 485318 h 586469"/>
                <a:gd name="connsiteX35" fmla="*/ 253119 w 607639"/>
                <a:gd name="connsiteY35" fmla="*/ 505579 h 586469"/>
                <a:gd name="connsiteX36" fmla="*/ 243072 w 607639"/>
                <a:gd name="connsiteY36" fmla="*/ 515621 h 586469"/>
                <a:gd name="connsiteX37" fmla="*/ 232937 w 607639"/>
                <a:gd name="connsiteY37" fmla="*/ 505579 h 586469"/>
                <a:gd name="connsiteX38" fmla="*/ 232937 w 607639"/>
                <a:gd name="connsiteY38" fmla="*/ 485318 h 586469"/>
                <a:gd name="connsiteX39" fmla="*/ 243072 w 607639"/>
                <a:gd name="connsiteY39" fmla="*/ 475187 h 586469"/>
                <a:gd name="connsiteX40" fmla="*/ 303774 w 607639"/>
                <a:gd name="connsiteY40" fmla="*/ 465097 h 586469"/>
                <a:gd name="connsiteX41" fmla="*/ 313945 w 607639"/>
                <a:gd name="connsiteY41" fmla="*/ 475152 h 586469"/>
                <a:gd name="connsiteX42" fmla="*/ 313945 w 607639"/>
                <a:gd name="connsiteY42" fmla="*/ 485296 h 586469"/>
                <a:gd name="connsiteX43" fmla="*/ 303774 w 607639"/>
                <a:gd name="connsiteY43" fmla="*/ 495440 h 586469"/>
                <a:gd name="connsiteX44" fmla="*/ 293693 w 607639"/>
                <a:gd name="connsiteY44" fmla="*/ 485296 h 586469"/>
                <a:gd name="connsiteX45" fmla="*/ 293693 w 607639"/>
                <a:gd name="connsiteY45" fmla="*/ 475152 h 586469"/>
                <a:gd name="connsiteX46" fmla="*/ 303774 w 607639"/>
                <a:gd name="connsiteY46" fmla="*/ 465097 h 586469"/>
                <a:gd name="connsiteX47" fmla="*/ 455712 w 607639"/>
                <a:gd name="connsiteY47" fmla="*/ 384158 h 586469"/>
                <a:gd name="connsiteX48" fmla="*/ 465874 w 607639"/>
                <a:gd name="connsiteY48" fmla="*/ 394284 h 586469"/>
                <a:gd name="connsiteX49" fmla="*/ 455712 w 607639"/>
                <a:gd name="connsiteY49" fmla="*/ 404410 h 586469"/>
                <a:gd name="connsiteX50" fmla="*/ 445550 w 607639"/>
                <a:gd name="connsiteY50" fmla="*/ 394284 h 586469"/>
                <a:gd name="connsiteX51" fmla="*/ 455712 w 607639"/>
                <a:gd name="connsiteY51" fmla="*/ 384158 h 586469"/>
                <a:gd name="connsiteX52" fmla="*/ 405046 w 607639"/>
                <a:gd name="connsiteY52" fmla="*/ 384158 h 586469"/>
                <a:gd name="connsiteX53" fmla="*/ 415208 w 607639"/>
                <a:gd name="connsiteY53" fmla="*/ 394284 h 586469"/>
                <a:gd name="connsiteX54" fmla="*/ 405046 w 607639"/>
                <a:gd name="connsiteY54" fmla="*/ 404410 h 586469"/>
                <a:gd name="connsiteX55" fmla="*/ 394884 w 607639"/>
                <a:gd name="connsiteY55" fmla="*/ 394284 h 586469"/>
                <a:gd name="connsiteX56" fmla="*/ 405046 w 607639"/>
                <a:gd name="connsiteY56" fmla="*/ 384158 h 586469"/>
                <a:gd name="connsiteX57" fmla="*/ 354415 w 607639"/>
                <a:gd name="connsiteY57" fmla="*/ 384158 h 586469"/>
                <a:gd name="connsiteX58" fmla="*/ 364541 w 607639"/>
                <a:gd name="connsiteY58" fmla="*/ 394284 h 586469"/>
                <a:gd name="connsiteX59" fmla="*/ 354415 w 607639"/>
                <a:gd name="connsiteY59" fmla="*/ 404410 h 586469"/>
                <a:gd name="connsiteX60" fmla="*/ 344289 w 607639"/>
                <a:gd name="connsiteY60" fmla="*/ 394284 h 586469"/>
                <a:gd name="connsiteX61" fmla="*/ 354415 w 607639"/>
                <a:gd name="connsiteY61" fmla="*/ 384158 h 586469"/>
                <a:gd name="connsiteX62" fmla="*/ 303819 w 607639"/>
                <a:gd name="connsiteY62" fmla="*/ 384158 h 586469"/>
                <a:gd name="connsiteX63" fmla="*/ 313945 w 607639"/>
                <a:gd name="connsiteY63" fmla="*/ 394284 h 586469"/>
                <a:gd name="connsiteX64" fmla="*/ 303819 w 607639"/>
                <a:gd name="connsiteY64" fmla="*/ 404410 h 586469"/>
                <a:gd name="connsiteX65" fmla="*/ 293693 w 607639"/>
                <a:gd name="connsiteY65" fmla="*/ 394284 h 586469"/>
                <a:gd name="connsiteX66" fmla="*/ 303819 w 607639"/>
                <a:gd name="connsiteY66" fmla="*/ 384158 h 586469"/>
                <a:gd name="connsiteX67" fmla="*/ 253189 w 607639"/>
                <a:gd name="connsiteY67" fmla="*/ 384158 h 586469"/>
                <a:gd name="connsiteX68" fmla="*/ 263280 w 607639"/>
                <a:gd name="connsiteY68" fmla="*/ 394284 h 586469"/>
                <a:gd name="connsiteX69" fmla="*/ 253189 w 607639"/>
                <a:gd name="connsiteY69" fmla="*/ 404410 h 586469"/>
                <a:gd name="connsiteX70" fmla="*/ 243098 w 607639"/>
                <a:gd name="connsiteY70" fmla="*/ 394284 h 586469"/>
                <a:gd name="connsiteX71" fmla="*/ 253189 w 607639"/>
                <a:gd name="connsiteY71" fmla="*/ 384158 h 586469"/>
                <a:gd name="connsiteX72" fmla="*/ 202523 w 607639"/>
                <a:gd name="connsiteY72" fmla="*/ 384158 h 586469"/>
                <a:gd name="connsiteX73" fmla="*/ 212614 w 607639"/>
                <a:gd name="connsiteY73" fmla="*/ 394284 h 586469"/>
                <a:gd name="connsiteX74" fmla="*/ 202523 w 607639"/>
                <a:gd name="connsiteY74" fmla="*/ 404410 h 586469"/>
                <a:gd name="connsiteX75" fmla="*/ 192432 w 607639"/>
                <a:gd name="connsiteY75" fmla="*/ 394284 h 586469"/>
                <a:gd name="connsiteX76" fmla="*/ 202523 w 607639"/>
                <a:gd name="connsiteY76" fmla="*/ 384158 h 586469"/>
                <a:gd name="connsiteX77" fmla="*/ 151892 w 607639"/>
                <a:gd name="connsiteY77" fmla="*/ 384158 h 586469"/>
                <a:gd name="connsiteX78" fmla="*/ 162018 w 607639"/>
                <a:gd name="connsiteY78" fmla="*/ 394284 h 586469"/>
                <a:gd name="connsiteX79" fmla="*/ 151892 w 607639"/>
                <a:gd name="connsiteY79" fmla="*/ 404410 h 586469"/>
                <a:gd name="connsiteX80" fmla="*/ 141766 w 607639"/>
                <a:gd name="connsiteY80" fmla="*/ 394284 h 586469"/>
                <a:gd name="connsiteX81" fmla="*/ 151892 w 607639"/>
                <a:gd name="connsiteY81" fmla="*/ 384158 h 586469"/>
                <a:gd name="connsiteX82" fmla="*/ 61770 w 607639"/>
                <a:gd name="connsiteY82" fmla="*/ 353874 h 586469"/>
                <a:gd name="connsiteX83" fmla="*/ 151932 w 607639"/>
                <a:gd name="connsiteY83" fmla="*/ 434744 h 586469"/>
                <a:gd name="connsiteX84" fmla="*/ 455707 w 607639"/>
                <a:gd name="connsiteY84" fmla="*/ 434744 h 586469"/>
                <a:gd name="connsiteX85" fmla="*/ 545869 w 607639"/>
                <a:gd name="connsiteY85" fmla="*/ 353874 h 586469"/>
                <a:gd name="connsiteX86" fmla="*/ 40497 w 607639"/>
                <a:gd name="connsiteY86" fmla="*/ 293177 h 586469"/>
                <a:gd name="connsiteX87" fmla="*/ 20293 w 607639"/>
                <a:gd name="connsiteY87" fmla="*/ 313439 h 586469"/>
                <a:gd name="connsiteX88" fmla="*/ 40497 w 607639"/>
                <a:gd name="connsiteY88" fmla="*/ 333612 h 586469"/>
                <a:gd name="connsiteX89" fmla="*/ 567142 w 607639"/>
                <a:gd name="connsiteY89" fmla="*/ 333612 h 586469"/>
                <a:gd name="connsiteX90" fmla="*/ 587346 w 607639"/>
                <a:gd name="connsiteY90" fmla="*/ 313439 h 586469"/>
                <a:gd name="connsiteX91" fmla="*/ 567142 w 607639"/>
                <a:gd name="connsiteY91" fmla="*/ 293177 h 586469"/>
                <a:gd name="connsiteX92" fmla="*/ 455712 w 607639"/>
                <a:gd name="connsiteY92" fmla="*/ 232584 h 586469"/>
                <a:gd name="connsiteX93" fmla="*/ 465874 w 607639"/>
                <a:gd name="connsiteY93" fmla="*/ 242640 h 586469"/>
                <a:gd name="connsiteX94" fmla="*/ 455712 w 607639"/>
                <a:gd name="connsiteY94" fmla="*/ 252696 h 586469"/>
                <a:gd name="connsiteX95" fmla="*/ 445550 w 607639"/>
                <a:gd name="connsiteY95" fmla="*/ 242640 h 586469"/>
                <a:gd name="connsiteX96" fmla="*/ 455712 w 607639"/>
                <a:gd name="connsiteY96" fmla="*/ 232584 h 586469"/>
                <a:gd name="connsiteX97" fmla="*/ 405046 w 607639"/>
                <a:gd name="connsiteY97" fmla="*/ 232584 h 586469"/>
                <a:gd name="connsiteX98" fmla="*/ 415208 w 607639"/>
                <a:gd name="connsiteY98" fmla="*/ 242640 h 586469"/>
                <a:gd name="connsiteX99" fmla="*/ 405046 w 607639"/>
                <a:gd name="connsiteY99" fmla="*/ 252696 h 586469"/>
                <a:gd name="connsiteX100" fmla="*/ 394884 w 607639"/>
                <a:gd name="connsiteY100" fmla="*/ 242640 h 586469"/>
                <a:gd name="connsiteX101" fmla="*/ 405046 w 607639"/>
                <a:gd name="connsiteY101" fmla="*/ 232584 h 586469"/>
                <a:gd name="connsiteX102" fmla="*/ 354415 w 607639"/>
                <a:gd name="connsiteY102" fmla="*/ 232584 h 586469"/>
                <a:gd name="connsiteX103" fmla="*/ 364541 w 607639"/>
                <a:gd name="connsiteY103" fmla="*/ 242640 h 586469"/>
                <a:gd name="connsiteX104" fmla="*/ 354415 w 607639"/>
                <a:gd name="connsiteY104" fmla="*/ 252696 h 586469"/>
                <a:gd name="connsiteX105" fmla="*/ 344289 w 607639"/>
                <a:gd name="connsiteY105" fmla="*/ 242640 h 586469"/>
                <a:gd name="connsiteX106" fmla="*/ 354415 w 607639"/>
                <a:gd name="connsiteY106" fmla="*/ 232584 h 586469"/>
                <a:gd name="connsiteX107" fmla="*/ 303819 w 607639"/>
                <a:gd name="connsiteY107" fmla="*/ 232584 h 586469"/>
                <a:gd name="connsiteX108" fmla="*/ 313945 w 607639"/>
                <a:gd name="connsiteY108" fmla="*/ 242640 h 586469"/>
                <a:gd name="connsiteX109" fmla="*/ 303819 w 607639"/>
                <a:gd name="connsiteY109" fmla="*/ 252696 h 586469"/>
                <a:gd name="connsiteX110" fmla="*/ 293693 w 607639"/>
                <a:gd name="connsiteY110" fmla="*/ 242640 h 586469"/>
                <a:gd name="connsiteX111" fmla="*/ 303819 w 607639"/>
                <a:gd name="connsiteY111" fmla="*/ 232584 h 586469"/>
                <a:gd name="connsiteX112" fmla="*/ 253189 w 607639"/>
                <a:gd name="connsiteY112" fmla="*/ 232584 h 586469"/>
                <a:gd name="connsiteX113" fmla="*/ 263280 w 607639"/>
                <a:gd name="connsiteY113" fmla="*/ 242640 h 586469"/>
                <a:gd name="connsiteX114" fmla="*/ 253189 w 607639"/>
                <a:gd name="connsiteY114" fmla="*/ 252696 h 586469"/>
                <a:gd name="connsiteX115" fmla="*/ 243098 w 607639"/>
                <a:gd name="connsiteY115" fmla="*/ 242640 h 586469"/>
                <a:gd name="connsiteX116" fmla="*/ 253189 w 607639"/>
                <a:gd name="connsiteY116" fmla="*/ 232584 h 586469"/>
                <a:gd name="connsiteX117" fmla="*/ 202523 w 607639"/>
                <a:gd name="connsiteY117" fmla="*/ 232584 h 586469"/>
                <a:gd name="connsiteX118" fmla="*/ 212614 w 607639"/>
                <a:gd name="connsiteY118" fmla="*/ 242640 h 586469"/>
                <a:gd name="connsiteX119" fmla="*/ 202523 w 607639"/>
                <a:gd name="connsiteY119" fmla="*/ 252696 h 586469"/>
                <a:gd name="connsiteX120" fmla="*/ 192432 w 607639"/>
                <a:gd name="connsiteY120" fmla="*/ 242640 h 586469"/>
                <a:gd name="connsiteX121" fmla="*/ 202523 w 607639"/>
                <a:gd name="connsiteY121" fmla="*/ 232584 h 586469"/>
                <a:gd name="connsiteX122" fmla="*/ 151892 w 607639"/>
                <a:gd name="connsiteY122" fmla="*/ 232584 h 586469"/>
                <a:gd name="connsiteX123" fmla="*/ 162018 w 607639"/>
                <a:gd name="connsiteY123" fmla="*/ 242640 h 586469"/>
                <a:gd name="connsiteX124" fmla="*/ 151892 w 607639"/>
                <a:gd name="connsiteY124" fmla="*/ 252696 h 586469"/>
                <a:gd name="connsiteX125" fmla="*/ 141766 w 607639"/>
                <a:gd name="connsiteY125" fmla="*/ 242640 h 586469"/>
                <a:gd name="connsiteX126" fmla="*/ 151892 w 607639"/>
                <a:gd name="connsiteY126" fmla="*/ 232584 h 586469"/>
                <a:gd name="connsiteX127" fmla="*/ 151932 w 607639"/>
                <a:gd name="connsiteY127" fmla="*/ 192133 h 586469"/>
                <a:gd name="connsiteX128" fmla="*/ 61770 w 607639"/>
                <a:gd name="connsiteY128" fmla="*/ 273004 h 586469"/>
                <a:gd name="connsiteX129" fmla="*/ 546848 w 607639"/>
                <a:gd name="connsiteY129" fmla="*/ 273004 h 586469"/>
                <a:gd name="connsiteX130" fmla="*/ 456686 w 607639"/>
                <a:gd name="connsiteY130" fmla="*/ 192133 h 586469"/>
                <a:gd name="connsiteX131" fmla="*/ 273392 w 607639"/>
                <a:gd name="connsiteY131" fmla="*/ 60616 h 586469"/>
                <a:gd name="connsiteX132" fmla="*/ 283532 w 607639"/>
                <a:gd name="connsiteY132" fmla="*/ 70744 h 586469"/>
                <a:gd name="connsiteX133" fmla="*/ 273392 w 607639"/>
                <a:gd name="connsiteY133" fmla="*/ 80873 h 586469"/>
                <a:gd name="connsiteX134" fmla="*/ 222783 w 607639"/>
                <a:gd name="connsiteY134" fmla="*/ 131427 h 586469"/>
                <a:gd name="connsiteX135" fmla="*/ 212644 w 607639"/>
                <a:gd name="connsiteY135" fmla="*/ 141555 h 586469"/>
                <a:gd name="connsiteX136" fmla="*/ 202593 w 607639"/>
                <a:gd name="connsiteY136" fmla="*/ 131427 h 586469"/>
                <a:gd name="connsiteX137" fmla="*/ 273392 w 607639"/>
                <a:gd name="connsiteY137" fmla="*/ 60616 h 586469"/>
                <a:gd name="connsiteX138" fmla="*/ 303775 w 607639"/>
                <a:gd name="connsiteY138" fmla="*/ 20173 h 586469"/>
                <a:gd name="connsiteX139" fmla="*/ 141785 w 607639"/>
                <a:gd name="connsiteY139" fmla="*/ 171871 h 586469"/>
                <a:gd name="connsiteX140" fmla="*/ 151932 w 607639"/>
                <a:gd name="connsiteY140" fmla="*/ 171871 h 586469"/>
                <a:gd name="connsiteX141" fmla="*/ 455707 w 607639"/>
                <a:gd name="connsiteY141" fmla="*/ 171871 h 586469"/>
                <a:gd name="connsiteX142" fmla="*/ 465854 w 607639"/>
                <a:gd name="connsiteY142" fmla="*/ 171871 h 586469"/>
                <a:gd name="connsiteX143" fmla="*/ 303775 w 607639"/>
                <a:gd name="connsiteY143" fmla="*/ 20173 h 586469"/>
                <a:gd name="connsiteX144" fmla="*/ 303775 w 607639"/>
                <a:gd name="connsiteY144" fmla="*/ 0 h 586469"/>
                <a:gd name="connsiteX145" fmla="*/ 485969 w 607639"/>
                <a:gd name="connsiteY145" fmla="*/ 175959 h 586469"/>
                <a:gd name="connsiteX146" fmla="*/ 566608 w 607639"/>
                <a:gd name="connsiteY146" fmla="*/ 273004 h 586469"/>
                <a:gd name="connsiteX147" fmla="*/ 567142 w 607639"/>
                <a:gd name="connsiteY147" fmla="*/ 273004 h 586469"/>
                <a:gd name="connsiteX148" fmla="*/ 607639 w 607639"/>
                <a:gd name="connsiteY148" fmla="*/ 313439 h 586469"/>
                <a:gd name="connsiteX149" fmla="*/ 567142 w 607639"/>
                <a:gd name="connsiteY149" fmla="*/ 353874 h 586469"/>
                <a:gd name="connsiteX150" fmla="*/ 566608 w 607639"/>
                <a:gd name="connsiteY150" fmla="*/ 353874 h 586469"/>
                <a:gd name="connsiteX151" fmla="*/ 455707 w 607639"/>
                <a:gd name="connsiteY151" fmla="*/ 455006 h 586469"/>
                <a:gd name="connsiteX152" fmla="*/ 151932 w 607639"/>
                <a:gd name="connsiteY152" fmla="*/ 455006 h 586469"/>
                <a:gd name="connsiteX153" fmla="*/ 40942 w 607639"/>
                <a:gd name="connsiteY153" fmla="*/ 353874 h 586469"/>
                <a:gd name="connsiteX154" fmla="*/ 40497 w 607639"/>
                <a:gd name="connsiteY154" fmla="*/ 353874 h 586469"/>
                <a:gd name="connsiteX155" fmla="*/ 0 w 607639"/>
                <a:gd name="connsiteY155" fmla="*/ 313439 h 586469"/>
                <a:gd name="connsiteX156" fmla="*/ 40497 w 607639"/>
                <a:gd name="connsiteY156" fmla="*/ 273004 h 586469"/>
                <a:gd name="connsiteX157" fmla="*/ 40942 w 607639"/>
                <a:gd name="connsiteY157" fmla="*/ 273004 h 586469"/>
                <a:gd name="connsiteX158" fmla="*/ 121670 w 607639"/>
                <a:gd name="connsiteY158" fmla="*/ 175959 h 586469"/>
                <a:gd name="connsiteX159" fmla="*/ 303775 w 607639"/>
                <a:gd name="connsiteY159" fmla="*/ 0 h 5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607639" h="586469">
                  <a:moveTo>
                    <a:pt x="303774" y="556126"/>
                  </a:moveTo>
                  <a:cubicBezTo>
                    <a:pt x="309930" y="556126"/>
                    <a:pt x="313945" y="560130"/>
                    <a:pt x="313945" y="566181"/>
                  </a:cubicBezTo>
                  <a:lnTo>
                    <a:pt x="313945" y="576325"/>
                  </a:lnTo>
                  <a:cubicBezTo>
                    <a:pt x="313945" y="582376"/>
                    <a:pt x="309930" y="586469"/>
                    <a:pt x="303774" y="586469"/>
                  </a:cubicBezTo>
                  <a:cubicBezTo>
                    <a:pt x="297708" y="586469"/>
                    <a:pt x="293693" y="582376"/>
                    <a:pt x="293693" y="576325"/>
                  </a:cubicBezTo>
                  <a:lnTo>
                    <a:pt x="293693" y="566181"/>
                  </a:lnTo>
                  <a:cubicBezTo>
                    <a:pt x="293693" y="560130"/>
                    <a:pt x="297708" y="556126"/>
                    <a:pt x="303774" y="556126"/>
                  </a:cubicBezTo>
                  <a:close/>
                  <a:moveTo>
                    <a:pt x="243072" y="535874"/>
                  </a:moveTo>
                  <a:cubicBezTo>
                    <a:pt x="249118" y="535874"/>
                    <a:pt x="253119" y="539962"/>
                    <a:pt x="253119" y="546005"/>
                  </a:cubicBezTo>
                  <a:lnTo>
                    <a:pt x="253119" y="566177"/>
                  </a:lnTo>
                  <a:cubicBezTo>
                    <a:pt x="253119" y="572309"/>
                    <a:pt x="249118" y="576308"/>
                    <a:pt x="243072" y="576308"/>
                  </a:cubicBezTo>
                  <a:cubicBezTo>
                    <a:pt x="236938" y="576308"/>
                    <a:pt x="232937" y="572309"/>
                    <a:pt x="232937" y="566177"/>
                  </a:cubicBezTo>
                  <a:lnTo>
                    <a:pt x="232937" y="546005"/>
                  </a:lnTo>
                  <a:cubicBezTo>
                    <a:pt x="232937" y="539962"/>
                    <a:pt x="236938" y="535874"/>
                    <a:pt x="243072" y="535874"/>
                  </a:cubicBezTo>
                  <a:close/>
                  <a:moveTo>
                    <a:pt x="364541" y="525712"/>
                  </a:moveTo>
                  <a:cubicBezTo>
                    <a:pt x="370603" y="525712"/>
                    <a:pt x="374703" y="529800"/>
                    <a:pt x="374703" y="535843"/>
                  </a:cubicBezTo>
                  <a:lnTo>
                    <a:pt x="374703" y="556104"/>
                  </a:lnTo>
                  <a:cubicBezTo>
                    <a:pt x="374703" y="562147"/>
                    <a:pt x="370603" y="566146"/>
                    <a:pt x="364541" y="566146"/>
                  </a:cubicBezTo>
                  <a:cubicBezTo>
                    <a:pt x="358480" y="566146"/>
                    <a:pt x="354380" y="562147"/>
                    <a:pt x="354380" y="556104"/>
                  </a:cubicBezTo>
                  <a:lnTo>
                    <a:pt x="354380" y="535843"/>
                  </a:lnTo>
                  <a:cubicBezTo>
                    <a:pt x="354380" y="529800"/>
                    <a:pt x="358480" y="525712"/>
                    <a:pt x="364541" y="525712"/>
                  </a:cubicBezTo>
                  <a:close/>
                  <a:moveTo>
                    <a:pt x="303819" y="515621"/>
                  </a:moveTo>
                  <a:cubicBezTo>
                    <a:pt x="309411" y="515621"/>
                    <a:pt x="313945" y="520155"/>
                    <a:pt x="313945" y="525747"/>
                  </a:cubicBezTo>
                  <a:cubicBezTo>
                    <a:pt x="313945" y="531339"/>
                    <a:pt x="309411" y="535873"/>
                    <a:pt x="303819" y="535873"/>
                  </a:cubicBezTo>
                  <a:cubicBezTo>
                    <a:pt x="298227" y="535873"/>
                    <a:pt x="293693" y="531339"/>
                    <a:pt x="293693" y="525747"/>
                  </a:cubicBezTo>
                  <a:cubicBezTo>
                    <a:pt x="293693" y="520155"/>
                    <a:pt x="298227" y="515621"/>
                    <a:pt x="303819" y="515621"/>
                  </a:cubicBezTo>
                  <a:close/>
                  <a:moveTo>
                    <a:pt x="364541" y="475187"/>
                  </a:moveTo>
                  <a:cubicBezTo>
                    <a:pt x="370603" y="475187"/>
                    <a:pt x="374703" y="479278"/>
                    <a:pt x="374703" y="485325"/>
                  </a:cubicBezTo>
                  <a:lnTo>
                    <a:pt x="374703" y="495463"/>
                  </a:lnTo>
                  <a:cubicBezTo>
                    <a:pt x="374703" y="501510"/>
                    <a:pt x="370603" y="505601"/>
                    <a:pt x="364541" y="505601"/>
                  </a:cubicBezTo>
                  <a:cubicBezTo>
                    <a:pt x="358480" y="505601"/>
                    <a:pt x="354380" y="501510"/>
                    <a:pt x="354380" y="495463"/>
                  </a:cubicBezTo>
                  <a:lnTo>
                    <a:pt x="354380" y="485325"/>
                  </a:lnTo>
                  <a:cubicBezTo>
                    <a:pt x="354380" y="479278"/>
                    <a:pt x="358480" y="475187"/>
                    <a:pt x="364541" y="475187"/>
                  </a:cubicBezTo>
                  <a:close/>
                  <a:moveTo>
                    <a:pt x="243072" y="475187"/>
                  </a:moveTo>
                  <a:cubicBezTo>
                    <a:pt x="249118" y="475187"/>
                    <a:pt x="253119" y="479275"/>
                    <a:pt x="253119" y="485318"/>
                  </a:cubicBezTo>
                  <a:lnTo>
                    <a:pt x="253119" y="505579"/>
                  </a:lnTo>
                  <a:cubicBezTo>
                    <a:pt x="253119" y="511622"/>
                    <a:pt x="249118" y="515621"/>
                    <a:pt x="243072" y="515621"/>
                  </a:cubicBezTo>
                  <a:cubicBezTo>
                    <a:pt x="236938" y="515621"/>
                    <a:pt x="232937" y="511622"/>
                    <a:pt x="232937" y="505579"/>
                  </a:cubicBezTo>
                  <a:lnTo>
                    <a:pt x="232937" y="485318"/>
                  </a:lnTo>
                  <a:cubicBezTo>
                    <a:pt x="232937" y="479275"/>
                    <a:pt x="236938" y="475187"/>
                    <a:pt x="243072" y="475187"/>
                  </a:cubicBezTo>
                  <a:close/>
                  <a:moveTo>
                    <a:pt x="303774" y="465097"/>
                  </a:moveTo>
                  <a:cubicBezTo>
                    <a:pt x="309930" y="465097"/>
                    <a:pt x="313945" y="469101"/>
                    <a:pt x="313945" y="475152"/>
                  </a:cubicBezTo>
                  <a:lnTo>
                    <a:pt x="313945" y="485296"/>
                  </a:lnTo>
                  <a:cubicBezTo>
                    <a:pt x="313945" y="491347"/>
                    <a:pt x="309930" y="495440"/>
                    <a:pt x="303774" y="495440"/>
                  </a:cubicBezTo>
                  <a:cubicBezTo>
                    <a:pt x="297708" y="495440"/>
                    <a:pt x="293693" y="491347"/>
                    <a:pt x="293693" y="485296"/>
                  </a:cubicBezTo>
                  <a:lnTo>
                    <a:pt x="293693" y="475152"/>
                  </a:lnTo>
                  <a:cubicBezTo>
                    <a:pt x="293693" y="469101"/>
                    <a:pt x="297708" y="465097"/>
                    <a:pt x="303774" y="465097"/>
                  </a:cubicBezTo>
                  <a:close/>
                  <a:moveTo>
                    <a:pt x="455712" y="384158"/>
                  </a:moveTo>
                  <a:cubicBezTo>
                    <a:pt x="461324" y="384158"/>
                    <a:pt x="465874" y="388692"/>
                    <a:pt x="465874" y="394284"/>
                  </a:cubicBezTo>
                  <a:cubicBezTo>
                    <a:pt x="465874" y="399876"/>
                    <a:pt x="461324" y="404410"/>
                    <a:pt x="455712" y="404410"/>
                  </a:cubicBezTo>
                  <a:cubicBezTo>
                    <a:pt x="450100" y="404410"/>
                    <a:pt x="445550" y="399876"/>
                    <a:pt x="445550" y="394284"/>
                  </a:cubicBezTo>
                  <a:cubicBezTo>
                    <a:pt x="445550" y="388692"/>
                    <a:pt x="450100" y="384158"/>
                    <a:pt x="455712" y="384158"/>
                  </a:cubicBezTo>
                  <a:close/>
                  <a:moveTo>
                    <a:pt x="405046" y="384158"/>
                  </a:moveTo>
                  <a:cubicBezTo>
                    <a:pt x="410658" y="384158"/>
                    <a:pt x="415208" y="388692"/>
                    <a:pt x="415208" y="394284"/>
                  </a:cubicBezTo>
                  <a:cubicBezTo>
                    <a:pt x="415208" y="399876"/>
                    <a:pt x="410658" y="404410"/>
                    <a:pt x="405046" y="404410"/>
                  </a:cubicBezTo>
                  <a:cubicBezTo>
                    <a:pt x="399434" y="404410"/>
                    <a:pt x="394884" y="399876"/>
                    <a:pt x="394884" y="394284"/>
                  </a:cubicBezTo>
                  <a:cubicBezTo>
                    <a:pt x="394884" y="388692"/>
                    <a:pt x="399434" y="384158"/>
                    <a:pt x="405046" y="384158"/>
                  </a:cubicBezTo>
                  <a:close/>
                  <a:moveTo>
                    <a:pt x="354415" y="384158"/>
                  </a:moveTo>
                  <a:cubicBezTo>
                    <a:pt x="360007" y="384158"/>
                    <a:pt x="364541" y="388692"/>
                    <a:pt x="364541" y="394284"/>
                  </a:cubicBezTo>
                  <a:cubicBezTo>
                    <a:pt x="364541" y="399876"/>
                    <a:pt x="360007" y="404410"/>
                    <a:pt x="354415" y="404410"/>
                  </a:cubicBezTo>
                  <a:cubicBezTo>
                    <a:pt x="348823" y="404410"/>
                    <a:pt x="344289" y="399876"/>
                    <a:pt x="344289" y="394284"/>
                  </a:cubicBezTo>
                  <a:cubicBezTo>
                    <a:pt x="344289" y="388692"/>
                    <a:pt x="348823" y="384158"/>
                    <a:pt x="354415" y="384158"/>
                  </a:cubicBezTo>
                  <a:close/>
                  <a:moveTo>
                    <a:pt x="303819" y="384158"/>
                  </a:moveTo>
                  <a:cubicBezTo>
                    <a:pt x="309411" y="384158"/>
                    <a:pt x="313945" y="388692"/>
                    <a:pt x="313945" y="394284"/>
                  </a:cubicBezTo>
                  <a:cubicBezTo>
                    <a:pt x="313945" y="399876"/>
                    <a:pt x="309411" y="404410"/>
                    <a:pt x="303819" y="404410"/>
                  </a:cubicBezTo>
                  <a:cubicBezTo>
                    <a:pt x="298227" y="404410"/>
                    <a:pt x="293693" y="399876"/>
                    <a:pt x="293693" y="394284"/>
                  </a:cubicBezTo>
                  <a:cubicBezTo>
                    <a:pt x="293693" y="388692"/>
                    <a:pt x="298227" y="384158"/>
                    <a:pt x="303819" y="384158"/>
                  </a:cubicBezTo>
                  <a:close/>
                  <a:moveTo>
                    <a:pt x="253189" y="384158"/>
                  </a:moveTo>
                  <a:cubicBezTo>
                    <a:pt x="258762" y="384158"/>
                    <a:pt x="263280" y="388692"/>
                    <a:pt x="263280" y="394284"/>
                  </a:cubicBezTo>
                  <a:cubicBezTo>
                    <a:pt x="263280" y="399876"/>
                    <a:pt x="258762" y="404410"/>
                    <a:pt x="253189" y="404410"/>
                  </a:cubicBezTo>
                  <a:cubicBezTo>
                    <a:pt x="247616" y="404410"/>
                    <a:pt x="243098" y="399876"/>
                    <a:pt x="243098" y="394284"/>
                  </a:cubicBezTo>
                  <a:cubicBezTo>
                    <a:pt x="243098" y="388692"/>
                    <a:pt x="247616" y="384158"/>
                    <a:pt x="253189" y="384158"/>
                  </a:cubicBezTo>
                  <a:close/>
                  <a:moveTo>
                    <a:pt x="202523" y="384158"/>
                  </a:moveTo>
                  <a:cubicBezTo>
                    <a:pt x="208096" y="384158"/>
                    <a:pt x="212614" y="388692"/>
                    <a:pt x="212614" y="394284"/>
                  </a:cubicBezTo>
                  <a:cubicBezTo>
                    <a:pt x="212614" y="399876"/>
                    <a:pt x="208096" y="404410"/>
                    <a:pt x="202523" y="404410"/>
                  </a:cubicBezTo>
                  <a:cubicBezTo>
                    <a:pt x="196950" y="404410"/>
                    <a:pt x="192432" y="399876"/>
                    <a:pt x="192432" y="394284"/>
                  </a:cubicBezTo>
                  <a:cubicBezTo>
                    <a:pt x="192432" y="388692"/>
                    <a:pt x="196950" y="384158"/>
                    <a:pt x="202523" y="384158"/>
                  </a:cubicBezTo>
                  <a:close/>
                  <a:moveTo>
                    <a:pt x="151892" y="384158"/>
                  </a:moveTo>
                  <a:cubicBezTo>
                    <a:pt x="157484" y="384158"/>
                    <a:pt x="162018" y="388692"/>
                    <a:pt x="162018" y="394284"/>
                  </a:cubicBezTo>
                  <a:cubicBezTo>
                    <a:pt x="162018" y="399876"/>
                    <a:pt x="157484" y="404410"/>
                    <a:pt x="151892" y="404410"/>
                  </a:cubicBezTo>
                  <a:cubicBezTo>
                    <a:pt x="146300" y="404410"/>
                    <a:pt x="141766" y="399876"/>
                    <a:pt x="141766" y="394284"/>
                  </a:cubicBezTo>
                  <a:cubicBezTo>
                    <a:pt x="141766" y="388692"/>
                    <a:pt x="146300" y="384158"/>
                    <a:pt x="151892" y="384158"/>
                  </a:cubicBezTo>
                  <a:close/>
                  <a:moveTo>
                    <a:pt x="61770" y="353874"/>
                  </a:moveTo>
                  <a:cubicBezTo>
                    <a:pt x="66843" y="399374"/>
                    <a:pt x="105293" y="434744"/>
                    <a:pt x="151932" y="434744"/>
                  </a:cubicBezTo>
                  <a:lnTo>
                    <a:pt x="455707" y="434744"/>
                  </a:lnTo>
                  <a:cubicBezTo>
                    <a:pt x="502257" y="434744"/>
                    <a:pt x="540796" y="399374"/>
                    <a:pt x="545869" y="353874"/>
                  </a:cubicBezTo>
                  <a:close/>
                  <a:moveTo>
                    <a:pt x="40497" y="293177"/>
                  </a:moveTo>
                  <a:cubicBezTo>
                    <a:pt x="29372" y="293177"/>
                    <a:pt x="20293" y="302330"/>
                    <a:pt x="20293" y="313439"/>
                  </a:cubicBezTo>
                  <a:cubicBezTo>
                    <a:pt x="20293" y="324547"/>
                    <a:pt x="29372" y="333612"/>
                    <a:pt x="40497" y="333612"/>
                  </a:cubicBezTo>
                  <a:lnTo>
                    <a:pt x="567142" y="333612"/>
                  </a:lnTo>
                  <a:cubicBezTo>
                    <a:pt x="578267" y="333612"/>
                    <a:pt x="587346" y="324547"/>
                    <a:pt x="587346" y="313439"/>
                  </a:cubicBezTo>
                  <a:cubicBezTo>
                    <a:pt x="587346" y="302330"/>
                    <a:pt x="578267" y="293177"/>
                    <a:pt x="567142" y="293177"/>
                  </a:cubicBezTo>
                  <a:close/>
                  <a:moveTo>
                    <a:pt x="455712" y="232584"/>
                  </a:moveTo>
                  <a:cubicBezTo>
                    <a:pt x="461324" y="232584"/>
                    <a:pt x="465874" y="237086"/>
                    <a:pt x="465874" y="242640"/>
                  </a:cubicBezTo>
                  <a:cubicBezTo>
                    <a:pt x="465874" y="248194"/>
                    <a:pt x="461324" y="252696"/>
                    <a:pt x="455712" y="252696"/>
                  </a:cubicBezTo>
                  <a:cubicBezTo>
                    <a:pt x="450100" y="252696"/>
                    <a:pt x="445550" y="248194"/>
                    <a:pt x="445550" y="242640"/>
                  </a:cubicBezTo>
                  <a:cubicBezTo>
                    <a:pt x="445550" y="237086"/>
                    <a:pt x="450100" y="232584"/>
                    <a:pt x="455712" y="232584"/>
                  </a:cubicBezTo>
                  <a:close/>
                  <a:moveTo>
                    <a:pt x="405046" y="232584"/>
                  </a:moveTo>
                  <a:cubicBezTo>
                    <a:pt x="410658" y="232584"/>
                    <a:pt x="415208" y="237086"/>
                    <a:pt x="415208" y="242640"/>
                  </a:cubicBezTo>
                  <a:cubicBezTo>
                    <a:pt x="415208" y="248194"/>
                    <a:pt x="410658" y="252696"/>
                    <a:pt x="405046" y="252696"/>
                  </a:cubicBezTo>
                  <a:cubicBezTo>
                    <a:pt x="399434" y="252696"/>
                    <a:pt x="394884" y="248194"/>
                    <a:pt x="394884" y="242640"/>
                  </a:cubicBezTo>
                  <a:cubicBezTo>
                    <a:pt x="394884" y="237086"/>
                    <a:pt x="399434" y="232584"/>
                    <a:pt x="405046" y="232584"/>
                  </a:cubicBezTo>
                  <a:close/>
                  <a:moveTo>
                    <a:pt x="354415" y="232584"/>
                  </a:moveTo>
                  <a:cubicBezTo>
                    <a:pt x="360007" y="232584"/>
                    <a:pt x="364541" y="237086"/>
                    <a:pt x="364541" y="242640"/>
                  </a:cubicBezTo>
                  <a:cubicBezTo>
                    <a:pt x="364541" y="248194"/>
                    <a:pt x="360007" y="252696"/>
                    <a:pt x="354415" y="252696"/>
                  </a:cubicBezTo>
                  <a:cubicBezTo>
                    <a:pt x="348823" y="252696"/>
                    <a:pt x="344289" y="248194"/>
                    <a:pt x="344289" y="242640"/>
                  </a:cubicBezTo>
                  <a:cubicBezTo>
                    <a:pt x="344289" y="237086"/>
                    <a:pt x="348823" y="232584"/>
                    <a:pt x="354415" y="232584"/>
                  </a:cubicBezTo>
                  <a:close/>
                  <a:moveTo>
                    <a:pt x="303819" y="232584"/>
                  </a:moveTo>
                  <a:cubicBezTo>
                    <a:pt x="309411" y="232584"/>
                    <a:pt x="313945" y="237086"/>
                    <a:pt x="313945" y="242640"/>
                  </a:cubicBezTo>
                  <a:cubicBezTo>
                    <a:pt x="313945" y="248194"/>
                    <a:pt x="309411" y="252696"/>
                    <a:pt x="303819" y="252696"/>
                  </a:cubicBezTo>
                  <a:cubicBezTo>
                    <a:pt x="298227" y="252696"/>
                    <a:pt x="293693" y="248194"/>
                    <a:pt x="293693" y="242640"/>
                  </a:cubicBezTo>
                  <a:cubicBezTo>
                    <a:pt x="293693" y="237086"/>
                    <a:pt x="298227" y="232584"/>
                    <a:pt x="303819" y="232584"/>
                  </a:cubicBezTo>
                  <a:close/>
                  <a:moveTo>
                    <a:pt x="253189" y="232584"/>
                  </a:moveTo>
                  <a:cubicBezTo>
                    <a:pt x="258762" y="232584"/>
                    <a:pt x="263280" y="237086"/>
                    <a:pt x="263280" y="242640"/>
                  </a:cubicBezTo>
                  <a:cubicBezTo>
                    <a:pt x="263280" y="248194"/>
                    <a:pt x="258762" y="252696"/>
                    <a:pt x="253189" y="252696"/>
                  </a:cubicBezTo>
                  <a:cubicBezTo>
                    <a:pt x="247616" y="252696"/>
                    <a:pt x="243098" y="248194"/>
                    <a:pt x="243098" y="242640"/>
                  </a:cubicBezTo>
                  <a:cubicBezTo>
                    <a:pt x="243098" y="237086"/>
                    <a:pt x="247616" y="232584"/>
                    <a:pt x="253189" y="232584"/>
                  </a:cubicBezTo>
                  <a:close/>
                  <a:moveTo>
                    <a:pt x="202523" y="232584"/>
                  </a:moveTo>
                  <a:cubicBezTo>
                    <a:pt x="208096" y="232584"/>
                    <a:pt x="212614" y="237086"/>
                    <a:pt x="212614" y="242640"/>
                  </a:cubicBezTo>
                  <a:cubicBezTo>
                    <a:pt x="212614" y="248194"/>
                    <a:pt x="208096" y="252696"/>
                    <a:pt x="202523" y="252696"/>
                  </a:cubicBezTo>
                  <a:cubicBezTo>
                    <a:pt x="196950" y="252696"/>
                    <a:pt x="192432" y="248194"/>
                    <a:pt x="192432" y="242640"/>
                  </a:cubicBezTo>
                  <a:cubicBezTo>
                    <a:pt x="192432" y="237086"/>
                    <a:pt x="196950" y="232584"/>
                    <a:pt x="202523" y="232584"/>
                  </a:cubicBezTo>
                  <a:close/>
                  <a:moveTo>
                    <a:pt x="151892" y="232584"/>
                  </a:moveTo>
                  <a:cubicBezTo>
                    <a:pt x="157484" y="232584"/>
                    <a:pt x="162018" y="237086"/>
                    <a:pt x="162018" y="242640"/>
                  </a:cubicBezTo>
                  <a:cubicBezTo>
                    <a:pt x="162018" y="248194"/>
                    <a:pt x="157484" y="252696"/>
                    <a:pt x="151892" y="252696"/>
                  </a:cubicBezTo>
                  <a:cubicBezTo>
                    <a:pt x="146300" y="252696"/>
                    <a:pt x="141766" y="248194"/>
                    <a:pt x="141766" y="242640"/>
                  </a:cubicBezTo>
                  <a:cubicBezTo>
                    <a:pt x="141766" y="237086"/>
                    <a:pt x="146300" y="232584"/>
                    <a:pt x="151892" y="232584"/>
                  </a:cubicBezTo>
                  <a:close/>
                  <a:moveTo>
                    <a:pt x="151932" y="192133"/>
                  </a:moveTo>
                  <a:cubicBezTo>
                    <a:pt x="105293" y="192133"/>
                    <a:pt x="66843" y="227503"/>
                    <a:pt x="61770" y="273004"/>
                  </a:cubicBezTo>
                  <a:lnTo>
                    <a:pt x="546848" y="273004"/>
                  </a:lnTo>
                  <a:cubicBezTo>
                    <a:pt x="541775" y="227503"/>
                    <a:pt x="503325" y="192133"/>
                    <a:pt x="456686" y="192133"/>
                  </a:cubicBezTo>
                  <a:close/>
                  <a:moveTo>
                    <a:pt x="273392" y="60616"/>
                  </a:moveTo>
                  <a:cubicBezTo>
                    <a:pt x="279441" y="60616"/>
                    <a:pt x="283532" y="64703"/>
                    <a:pt x="283532" y="70744"/>
                  </a:cubicBezTo>
                  <a:cubicBezTo>
                    <a:pt x="283532" y="76786"/>
                    <a:pt x="279441" y="80873"/>
                    <a:pt x="273392" y="80873"/>
                  </a:cubicBezTo>
                  <a:cubicBezTo>
                    <a:pt x="245019" y="80873"/>
                    <a:pt x="222783" y="103085"/>
                    <a:pt x="222783" y="131427"/>
                  </a:cubicBezTo>
                  <a:cubicBezTo>
                    <a:pt x="222783" y="137468"/>
                    <a:pt x="218781" y="141555"/>
                    <a:pt x="212644" y="141555"/>
                  </a:cubicBezTo>
                  <a:cubicBezTo>
                    <a:pt x="206595" y="141555"/>
                    <a:pt x="202593" y="137468"/>
                    <a:pt x="202593" y="131427"/>
                  </a:cubicBezTo>
                  <a:cubicBezTo>
                    <a:pt x="202593" y="91979"/>
                    <a:pt x="233901" y="60616"/>
                    <a:pt x="273392" y="60616"/>
                  </a:cubicBezTo>
                  <a:close/>
                  <a:moveTo>
                    <a:pt x="303775" y="20173"/>
                  </a:moveTo>
                  <a:cubicBezTo>
                    <a:pt x="217707" y="20173"/>
                    <a:pt x="146859" y="86913"/>
                    <a:pt x="141785" y="171871"/>
                  </a:cubicBezTo>
                  <a:lnTo>
                    <a:pt x="151932" y="171871"/>
                  </a:lnTo>
                  <a:lnTo>
                    <a:pt x="455707" y="171871"/>
                  </a:lnTo>
                  <a:lnTo>
                    <a:pt x="465854" y="171871"/>
                  </a:lnTo>
                  <a:cubicBezTo>
                    <a:pt x="460780" y="86913"/>
                    <a:pt x="389843" y="20173"/>
                    <a:pt x="303775" y="20173"/>
                  </a:cubicBezTo>
                  <a:close/>
                  <a:moveTo>
                    <a:pt x="303775" y="0"/>
                  </a:moveTo>
                  <a:cubicBezTo>
                    <a:pt x="402037" y="0"/>
                    <a:pt x="482765" y="78648"/>
                    <a:pt x="485969" y="175959"/>
                  </a:cubicBezTo>
                  <a:cubicBezTo>
                    <a:pt x="529759" y="188223"/>
                    <a:pt x="562513" y="226348"/>
                    <a:pt x="566608" y="273004"/>
                  </a:cubicBezTo>
                  <a:lnTo>
                    <a:pt x="567142" y="273004"/>
                  </a:lnTo>
                  <a:cubicBezTo>
                    <a:pt x="589393" y="273004"/>
                    <a:pt x="607639" y="291222"/>
                    <a:pt x="607639" y="313439"/>
                  </a:cubicBezTo>
                  <a:cubicBezTo>
                    <a:pt x="607639" y="335656"/>
                    <a:pt x="589393" y="353874"/>
                    <a:pt x="567142" y="353874"/>
                  </a:cubicBezTo>
                  <a:lnTo>
                    <a:pt x="566608" y="353874"/>
                  </a:lnTo>
                  <a:cubicBezTo>
                    <a:pt x="561534" y="410750"/>
                    <a:pt x="514094" y="455006"/>
                    <a:pt x="455707" y="455006"/>
                  </a:cubicBezTo>
                  <a:lnTo>
                    <a:pt x="151932" y="455006"/>
                  </a:lnTo>
                  <a:cubicBezTo>
                    <a:pt x="93545" y="455006"/>
                    <a:pt x="46016" y="410750"/>
                    <a:pt x="40942" y="353874"/>
                  </a:cubicBezTo>
                  <a:lnTo>
                    <a:pt x="40497" y="353874"/>
                  </a:lnTo>
                  <a:cubicBezTo>
                    <a:pt x="18246" y="353874"/>
                    <a:pt x="0" y="335656"/>
                    <a:pt x="0" y="313439"/>
                  </a:cubicBezTo>
                  <a:cubicBezTo>
                    <a:pt x="0" y="291222"/>
                    <a:pt x="18246" y="273004"/>
                    <a:pt x="40497" y="273004"/>
                  </a:cubicBezTo>
                  <a:lnTo>
                    <a:pt x="40942" y="273004"/>
                  </a:lnTo>
                  <a:cubicBezTo>
                    <a:pt x="45126" y="226348"/>
                    <a:pt x="77791" y="188223"/>
                    <a:pt x="121670" y="175959"/>
                  </a:cubicBezTo>
                  <a:cubicBezTo>
                    <a:pt x="124874" y="78648"/>
                    <a:pt x="205602" y="0"/>
                    <a:pt x="303775"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extLst>
      <p:ext uri="{BB962C8B-B14F-4D97-AF65-F5344CB8AC3E}">
        <p14:creationId xmlns:p14="http://schemas.microsoft.com/office/powerpoint/2010/main" val="382261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1"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57356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a:solidFill>
                  <a:srgbClr val="345DD3"/>
                </a:solidFill>
                <a:latin typeface="Arial" panose="020B0604020202020204" pitchFamily="34" charset="0"/>
                <a:ea typeface="微软雅黑" panose="020B0503020204020204" pitchFamily="34" charset="-122"/>
                <a:sym typeface="Arial" panose="020B0604020202020204" pitchFamily="34" charset="0"/>
              </a:rPr>
              <a:t>实验结果</a:t>
            </a:r>
            <a:endPar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49" name="组合 48">
            <a:extLst>
              <a:ext uri="{FF2B5EF4-FFF2-40B4-BE49-F238E27FC236}">
                <a16:creationId xmlns:a16="http://schemas.microsoft.com/office/drawing/2014/main" id="{69C4A873-3F39-D0D9-83E7-FE9EE0828F42}"/>
              </a:ext>
            </a:extLst>
          </p:cNvPr>
          <p:cNvGrpSpPr/>
          <p:nvPr/>
        </p:nvGrpSpPr>
        <p:grpSpPr>
          <a:xfrm>
            <a:off x="732936" y="1790401"/>
            <a:ext cx="10697574" cy="4154141"/>
            <a:chOff x="732936" y="1790401"/>
            <a:chExt cx="10697574" cy="4154141"/>
          </a:xfrm>
        </p:grpSpPr>
        <p:grpSp>
          <p:nvGrpSpPr>
            <p:cNvPr id="37" name="组合 36">
              <a:extLst>
                <a:ext uri="{FF2B5EF4-FFF2-40B4-BE49-F238E27FC236}">
                  <a16:creationId xmlns:a16="http://schemas.microsoft.com/office/drawing/2014/main" id="{9F84BC1A-7D83-71A3-5EEA-ADC8AF8CCD4B}"/>
                </a:ext>
              </a:extLst>
            </p:cNvPr>
            <p:cNvGrpSpPr/>
            <p:nvPr>
              <p:custDataLst>
                <p:tags r:id="rId2"/>
              </p:custDataLst>
            </p:nvPr>
          </p:nvGrpSpPr>
          <p:grpSpPr>
            <a:xfrm>
              <a:off x="732936" y="1790401"/>
              <a:ext cx="2273607" cy="4154141"/>
              <a:chOff x="1146824" y="1790401"/>
              <a:chExt cx="2273607" cy="4154141"/>
            </a:xfrm>
          </p:grpSpPr>
          <p:grpSp>
            <p:nvGrpSpPr>
              <p:cNvPr id="36" name="组合 35">
                <a:extLst>
                  <a:ext uri="{FF2B5EF4-FFF2-40B4-BE49-F238E27FC236}">
                    <a16:creationId xmlns:a16="http://schemas.microsoft.com/office/drawing/2014/main" id="{3BC63E92-A302-0A34-F3F6-758EE94043CD}"/>
                  </a:ext>
                </a:extLst>
              </p:cNvPr>
              <p:cNvGrpSpPr/>
              <p:nvPr/>
            </p:nvGrpSpPr>
            <p:grpSpPr>
              <a:xfrm>
                <a:off x="1213160" y="1790401"/>
                <a:ext cx="2140937" cy="2140936"/>
                <a:chOff x="1213603" y="1790401"/>
                <a:chExt cx="2140937" cy="2140936"/>
              </a:xfrm>
            </p:grpSpPr>
            <p:sp>
              <p:nvSpPr>
                <p:cNvPr id="3" name="椭圆 2">
                  <a:extLst>
                    <a:ext uri="{FF2B5EF4-FFF2-40B4-BE49-F238E27FC236}">
                      <a16:creationId xmlns:a16="http://schemas.microsoft.com/office/drawing/2014/main" id="{3577D01E-092C-06E5-C3F6-366F9CE506E1}"/>
                    </a:ext>
                  </a:extLst>
                </p:cNvPr>
                <p:cNvSpPr/>
                <p:nvPr>
                  <p:custDataLst>
                    <p:tags r:id="rId9"/>
                  </p:custDataLst>
                </p:nvPr>
              </p:nvSpPr>
              <p:spPr>
                <a:xfrm>
                  <a:off x="1213603" y="1790402"/>
                  <a:ext cx="2140935" cy="2140935"/>
                </a:xfrm>
                <a:prstGeom prst="ellipse">
                  <a:avLst/>
                </a:prstGeom>
                <a:blipFill dpi="0" rotWithShape="1">
                  <a:blip r:embed="rId13" cstate="screen">
                    <a:extLst>
                      <a:ext uri="{BEBA8EAE-BF5A-486C-A8C5-ECC9F3942E4B}">
                        <a14:imgProps xmlns:a14="http://schemas.microsoft.com/office/drawing/2010/main">
                          <a14:imgLayer r:embed="rId14">
                            <a14:imgEffect>
                              <a14:artisticBlur radius="20"/>
                            </a14:imgEffect>
                            <a14:imgEffect>
                              <a14:brightnessContrast/>
                            </a14:imgEffect>
                          </a14:imgLayer>
                        </a14:imgProps>
                      </a:ext>
                      <a:ext uri="{28A0092B-C50C-407E-A947-70E740481C1C}">
                        <a14:useLocalDpi xmlns:a14="http://schemas.microsoft.com/office/drawing/2010/main"/>
                      </a:ext>
                    </a:extLst>
                  </a:blip>
                  <a:srcRect/>
                  <a:stretch>
                    <a:fillRect/>
                  </a:stretch>
                </a:blipFill>
                <a:ln w="231648">
                  <a:solidFill>
                    <a:schemeClr val="accent1">
                      <a:lumMod val="75000"/>
                      <a:alpha val="30000"/>
                    </a:schemeClr>
                  </a:solidFill>
                </a:ln>
                <a:effectLst>
                  <a:outerShdw blurRad="138989" dist="81077"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3393" tIns="41697" rIns="83393" bIns="41697"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42"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弧形 8">
                  <a:extLst>
                    <a:ext uri="{FF2B5EF4-FFF2-40B4-BE49-F238E27FC236}">
                      <a16:creationId xmlns:a16="http://schemas.microsoft.com/office/drawing/2014/main" id="{CC00D9C0-168F-7C0A-2E23-7C4625FCF39D}"/>
                    </a:ext>
                  </a:extLst>
                </p:cNvPr>
                <p:cNvSpPr/>
                <p:nvPr/>
              </p:nvSpPr>
              <p:spPr>
                <a:xfrm>
                  <a:off x="1213606" y="1790401"/>
                  <a:ext cx="2140934" cy="2140933"/>
                </a:xfrm>
                <a:prstGeom prst="arc">
                  <a:avLst>
                    <a:gd name="adj1" fmla="val 16200000"/>
                    <a:gd name="adj2" fmla="val 1080001"/>
                  </a:avLst>
                </a:prstGeom>
                <a:noFill/>
                <a:ln w="231648" cap="rnd">
                  <a:gradFill flip="none" rotWithShape="1">
                    <a:gsLst>
                      <a:gs pos="0">
                        <a:schemeClr val="accent1">
                          <a:lumMod val="60000"/>
                          <a:lumOff val="40000"/>
                        </a:schemeClr>
                      </a:gs>
                      <a:gs pos="55000">
                        <a:schemeClr val="accent1">
                          <a:lumMod val="10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lIns="83393" tIns="41697" rIns="83393" bIns="41697"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42"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2D44A625-3B00-E8C8-DE4D-E460300A775D}"/>
                    </a:ext>
                  </a:extLst>
                </p:cNvPr>
                <p:cNvSpPr txBox="1"/>
                <p:nvPr/>
              </p:nvSpPr>
              <p:spPr>
                <a:xfrm>
                  <a:off x="1824761" y="2594212"/>
                  <a:ext cx="918620" cy="533242"/>
                </a:xfrm>
                <a:prstGeom prst="rect">
                  <a:avLst/>
                </a:prstGeom>
                <a:noFill/>
                <a:effectLst/>
              </p:spPr>
              <p:txBody>
                <a:bodyPr wrap="none" lIns="83393" tIns="41697" rIns="83393" bIns="41697">
                  <a:spAutoFit/>
                </a:bodyPr>
                <a:lstStyle/>
                <a:p>
                  <a:pPr marL="0" marR="0" lvl="0" indent="0" algn="ctr" defTabSz="914400" rtl="0" eaLnBrk="1" fontAlgn="auto" latinLnBrk="0" hangingPunct="1">
                    <a:lnSpc>
                      <a:spcPct val="100000"/>
                    </a:lnSpc>
                    <a:spcBef>
                      <a:spcPts val="0"/>
                    </a:spcBef>
                    <a:buClrTx/>
                    <a:buSzTx/>
                    <a:buFontTx/>
                    <a:buNone/>
                    <a:tabLst/>
                    <a:defRPr/>
                  </a:pPr>
                  <a:r>
                    <a:rPr lang="en-US" altLang="zh-CN" sz="2918"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30%</a:t>
                  </a:r>
                  <a:endParaRPr lang="zh-CN" altLang="en-US" sz="2918"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a:extLst>
                  <a:ext uri="{FF2B5EF4-FFF2-40B4-BE49-F238E27FC236}">
                    <a16:creationId xmlns:a16="http://schemas.microsoft.com/office/drawing/2014/main" id="{9D709D9B-25A6-FE2A-1B1C-F74002808EBC}"/>
                  </a:ext>
                </a:extLst>
              </p:cNvPr>
              <p:cNvGrpSpPr/>
              <p:nvPr/>
            </p:nvGrpSpPr>
            <p:grpSpPr>
              <a:xfrm>
                <a:off x="1146824" y="4197660"/>
                <a:ext cx="2273607" cy="1746882"/>
                <a:chOff x="1146824" y="4197660"/>
                <a:chExt cx="2273607" cy="1746882"/>
              </a:xfrm>
            </p:grpSpPr>
            <p:sp>
              <p:nvSpPr>
                <p:cNvPr id="14" name="文本框 13">
                  <a:extLst>
                    <a:ext uri="{FF2B5EF4-FFF2-40B4-BE49-F238E27FC236}">
                      <a16:creationId xmlns:a16="http://schemas.microsoft.com/office/drawing/2014/main" id="{F21A05D3-DB0F-4123-12C2-55CB19351FCF}"/>
                    </a:ext>
                  </a:extLst>
                </p:cNvPr>
                <p:cNvSpPr txBox="1"/>
                <p:nvPr/>
              </p:nvSpPr>
              <p:spPr>
                <a:xfrm>
                  <a:off x="1146824" y="4197660"/>
                  <a:ext cx="2273607" cy="421039"/>
                </a:xfrm>
                <a:prstGeom prst="rect">
                  <a:avLst/>
                </a:prstGeom>
                <a:noFill/>
                <a:effectLst/>
              </p:spPr>
              <p:txBody>
                <a:bodyPr wrap="square" lIns="83393" tIns="41697" rIns="83393" bIns="41697">
                  <a:spAutoFit/>
                </a:bodyPr>
                <a:lstStyle/>
                <a:p>
                  <a:pPr algn="ctr">
                    <a:defRPr/>
                  </a:pPr>
                  <a:r>
                    <a:rPr lang="zh-CN" altLang="en-US" sz="2189"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实施效果</a:t>
                  </a:r>
                  <a:endParaRPr lang="zh-CN" altLang="en-US" sz="2189"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73F7B998-5C68-B78F-EBEE-26B9463AABA4}"/>
                    </a:ext>
                  </a:extLst>
                </p:cNvPr>
                <p:cNvSpPr txBox="1"/>
                <p:nvPr/>
              </p:nvSpPr>
              <p:spPr>
                <a:xfrm>
                  <a:off x="1202100" y="4601463"/>
                  <a:ext cx="2163053" cy="1343079"/>
                </a:xfrm>
                <a:prstGeom prst="rect">
                  <a:avLst/>
                </a:prstGeom>
                <a:noFill/>
                <a:effectLst/>
              </p:spPr>
              <p:txBody>
                <a:bodyPr wrap="square" lIns="83393" tIns="41697" rIns="83393" bIns="41697">
                  <a:spAutoFit/>
                </a:bodyPr>
                <a:lstStyle/>
                <a:p>
                  <a:pPr marL="0" marR="0" lvl="0" indent="0" algn="just" defTabSz="914400" rtl="0" eaLnBrk="1" fontAlgn="auto" latinLnBrk="0" hangingPunct="1">
                    <a:lnSpc>
                      <a:spcPct val="150000"/>
                    </a:lnSpc>
                    <a:spcBef>
                      <a:spcPts val="0"/>
                    </a:spcBef>
                    <a:buClrTx/>
                    <a:buSzTx/>
                    <a:buFontTx/>
                    <a:buNone/>
                    <a:tabLst/>
                    <a:defRPr/>
                  </a:pP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在实施自主航行技术后，人工导航错误率降低了</a:t>
                  </a:r>
                  <a:r>
                    <a:rPr lang="en-US" altLang="zh-CN"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30%</a:t>
                  </a:r>
                  <a:r>
                    <a:rPr lang="zh-CN" altLang="en-US" sz="14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，显著提升了船舶的航行效率和安全性</a:t>
                  </a:r>
                  <a:endParaRPr lang="zh-CN" altLang="en-US" sz="14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9" name="组合 38">
              <a:extLst>
                <a:ext uri="{FF2B5EF4-FFF2-40B4-BE49-F238E27FC236}">
                  <a16:creationId xmlns:a16="http://schemas.microsoft.com/office/drawing/2014/main" id="{D372DF01-CAA6-E71D-1B1F-D7DE316DC042}"/>
                </a:ext>
              </a:extLst>
            </p:cNvPr>
            <p:cNvGrpSpPr/>
            <p:nvPr>
              <p:custDataLst>
                <p:tags r:id="rId3"/>
              </p:custDataLst>
            </p:nvPr>
          </p:nvGrpSpPr>
          <p:grpSpPr>
            <a:xfrm>
              <a:off x="3573198" y="1790401"/>
              <a:ext cx="2163053" cy="4153051"/>
              <a:chOff x="3722591" y="1790401"/>
              <a:chExt cx="2163053" cy="4153051"/>
            </a:xfrm>
          </p:grpSpPr>
          <p:grpSp>
            <p:nvGrpSpPr>
              <p:cNvPr id="38" name="组合 37">
                <a:extLst>
                  <a:ext uri="{FF2B5EF4-FFF2-40B4-BE49-F238E27FC236}">
                    <a16:creationId xmlns:a16="http://schemas.microsoft.com/office/drawing/2014/main" id="{D995899F-09D5-4643-89D5-9967096C7236}"/>
                  </a:ext>
                </a:extLst>
              </p:cNvPr>
              <p:cNvGrpSpPr/>
              <p:nvPr/>
            </p:nvGrpSpPr>
            <p:grpSpPr>
              <a:xfrm>
                <a:off x="3733650" y="1790401"/>
                <a:ext cx="2140935" cy="2140936"/>
                <a:chOff x="3758197" y="1790401"/>
                <a:chExt cx="2140935" cy="2140936"/>
              </a:xfrm>
            </p:grpSpPr>
            <p:sp>
              <p:nvSpPr>
                <p:cNvPr id="6" name="椭圆 5">
                  <a:extLst>
                    <a:ext uri="{FF2B5EF4-FFF2-40B4-BE49-F238E27FC236}">
                      <a16:creationId xmlns:a16="http://schemas.microsoft.com/office/drawing/2014/main" id="{A14C9C06-41E0-49DD-88A8-2E9DFBBCBA31}"/>
                    </a:ext>
                  </a:extLst>
                </p:cNvPr>
                <p:cNvSpPr/>
                <p:nvPr>
                  <p:custDataLst>
                    <p:tags r:id="rId8"/>
                  </p:custDataLst>
                </p:nvPr>
              </p:nvSpPr>
              <p:spPr>
                <a:xfrm>
                  <a:off x="3758197" y="1790402"/>
                  <a:ext cx="2140935" cy="2140935"/>
                </a:xfrm>
                <a:prstGeom prst="ellipse">
                  <a:avLst/>
                </a:prstGeom>
                <a:blipFill dpi="0" rotWithShape="1">
                  <a:blip r:embed="rId15" cstate="screen">
                    <a:extLst>
                      <a:ext uri="{BEBA8EAE-BF5A-486C-A8C5-ECC9F3942E4B}">
                        <a14:imgProps xmlns:a14="http://schemas.microsoft.com/office/drawing/2010/main">
                          <a14:imgLayer r:embed="rId16">
                            <a14:imgEffect>
                              <a14:artisticBlur radius="20"/>
                            </a14:imgEffect>
                            <a14:imgEffect>
                              <a14:brightnessContrast/>
                            </a14:imgEffect>
                          </a14:imgLayer>
                        </a14:imgProps>
                      </a:ext>
                      <a:ext uri="{28A0092B-C50C-407E-A947-70E740481C1C}">
                        <a14:useLocalDpi xmlns:a14="http://schemas.microsoft.com/office/drawing/2010/main"/>
                      </a:ext>
                    </a:extLst>
                  </a:blip>
                  <a:srcRect/>
                  <a:stretch>
                    <a:fillRect/>
                  </a:stretch>
                </a:blipFill>
                <a:ln w="231648">
                  <a:solidFill>
                    <a:schemeClr val="accent1">
                      <a:lumMod val="75000"/>
                      <a:alpha val="30000"/>
                    </a:schemeClr>
                  </a:solidFill>
                </a:ln>
                <a:effectLst>
                  <a:outerShdw blurRad="138989" dist="81077"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3393" tIns="41697" rIns="83393" bIns="41697"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42"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弧形 10">
                  <a:extLst>
                    <a:ext uri="{FF2B5EF4-FFF2-40B4-BE49-F238E27FC236}">
                      <a16:creationId xmlns:a16="http://schemas.microsoft.com/office/drawing/2014/main" id="{27BC5F63-2332-DFAC-09C2-67175D5953AB}"/>
                    </a:ext>
                  </a:extLst>
                </p:cNvPr>
                <p:cNvSpPr/>
                <p:nvPr/>
              </p:nvSpPr>
              <p:spPr>
                <a:xfrm>
                  <a:off x="3758205" y="1790401"/>
                  <a:ext cx="2140919" cy="2140934"/>
                </a:xfrm>
                <a:prstGeom prst="arc">
                  <a:avLst>
                    <a:gd name="adj1" fmla="val 16200000"/>
                    <a:gd name="adj2" fmla="val 20519997"/>
                  </a:avLst>
                </a:prstGeom>
                <a:noFill/>
                <a:ln w="231648" cap="rnd">
                  <a:gradFill flip="none" rotWithShape="1">
                    <a:gsLst>
                      <a:gs pos="0">
                        <a:schemeClr val="accent1">
                          <a:lumMod val="60000"/>
                          <a:lumOff val="40000"/>
                        </a:schemeClr>
                      </a:gs>
                      <a:gs pos="55000">
                        <a:schemeClr val="accent1"/>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lIns="83393" tIns="41697" rIns="83393" bIns="41697" rtlCol="0" anchor="ctr"/>
                <a:lstStyle/>
                <a:p>
                  <a:pPr algn="ctr"/>
                  <a:endParaRPr lang="zh-CN" altLang="en-US" sz="1642">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2A6C0955-3A6E-09DC-0533-1411C230B994}"/>
                    </a:ext>
                  </a:extLst>
                </p:cNvPr>
                <p:cNvSpPr txBox="1"/>
                <p:nvPr/>
              </p:nvSpPr>
              <p:spPr>
                <a:xfrm>
                  <a:off x="4369356" y="2594212"/>
                  <a:ext cx="918620" cy="533242"/>
                </a:xfrm>
                <a:prstGeom prst="rect">
                  <a:avLst/>
                </a:prstGeom>
                <a:noFill/>
                <a:effectLst/>
              </p:spPr>
              <p:txBody>
                <a:bodyPr wrap="none" lIns="83393" tIns="41697" rIns="83393" bIns="41697">
                  <a:spAutoFit/>
                </a:bodyPr>
                <a:lstStyle/>
                <a:p>
                  <a:pPr algn="ctr">
                    <a:defRPr/>
                  </a:pPr>
                  <a:r>
                    <a:rPr lang="en-US" altLang="zh-CN" sz="2918"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20%</a:t>
                  </a:r>
                  <a:endParaRPr lang="zh-CN" altLang="en-US" sz="2918"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1" name="组合 30">
                <a:extLst>
                  <a:ext uri="{FF2B5EF4-FFF2-40B4-BE49-F238E27FC236}">
                    <a16:creationId xmlns:a16="http://schemas.microsoft.com/office/drawing/2014/main" id="{ED609ABE-BC46-A607-D465-A677FAAD97F6}"/>
                  </a:ext>
                </a:extLst>
              </p:cNvPr>
              <p:cNvGrpSpPr/>
              <p:nvPr/>
            </p:nvGrpSpPr>
            <p:grpSpPr>
              <a:xfrm>
                <a:off x="3722591" y="4197660"/>
                <a:ext cx="2163053" cy="1745792"/>
                <a:chOff x="3710172" y="4197660"/>
                <a:chExt cx="2163053" cy="1745792"/>
              </a:xfrm>
            </p:grpSpPr>
            <p:sp>
              <p:nvSpPr>
                <p:cNvPr id="15" name="文本框 14">
                  <a:extLst>
                    <a:ext uri="{FF2B5EF4-FFF2-40B4-BE49-F238E27FC236}">
                      <a16:creationId xmlns:a16="http://schemas.microsoft.com/office/drawing/2014/main" id="{B5C95365-BE57-BDEE-1610-7CFD996AED50}"/>
                    </a:ext>
                  </a:extLst>
                </p:cNvPr>
                <p:cNvSpPr txBox="1"/>
                <p:nvPr/>
              </p:nvSpPr>
              <p:spPr>
                <a:xfrm>
                  <a:off x="4109884" y="4197660"/>
                  <a:ext cx="1363628" cy="421039"/>
                </a:xfrm>
                <a:prstGeom prst="rect">
                  <a:avLst/>
                </a:prstGeom>
                <a:noFill/>
                <a:effectLst/>
              </p:spPr>
              <p:txBody>
                <a:bodyPr wrap="square" lIns="83393" tIns="41697" rIns="83393" bIns="41697">
                  <a:spAutoFit/>
                </a:bodyPr>
                <a:lstStyle>
                  <a:defPPr>
                    <a:defRPr lang="zh-CN"/>
                  </a:defPPr>
                  <a:lvl1pPr algn="ctr">
                    <a:defRPr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文鼎ＰＬ新宋" panose="020B0600000000000000" pitchFamily="34" charset="-122"/>
                      <a:ea typeface="文鼎ＰＬ新宋" panose="020B0600000000000000" pitchFamily="34" charset="-122"/>
                    </a:defRPr>
                  </a:lvl1pPr>
                </a:lstStyle>
                <a:p>
                  <a:r>
                    <a:rPr lang="zh-CN" altLang="en-US" sz="2189">
                      <a:latin typeface="Arial" panose="020B0604020202020204" pitchFamily="34" charset="0"/>
                      <a:ea typeface="微软雅黑" panose="020B0503020204020204" pitchFamily="34" charset="-122"/>
                      <a:sym typeface="Arial" panose="020B0604020202020204" pitchFamily="34" charset="0"/>
                    </a:rPr>
                    <a:t>燃油消耗</a:t>
                  </a:r>
                  <a:endParaRPr lang="zh-CN" altLang="en-US" sz="2189"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a:extLst>
                    <a:ext uri="{FF2B5EF4-FFF2-40B4-BE49-F238E27FC236}">
                      <a16:creationId xmlns:a16="http://schemas.microsoft.com/office/drawing/2014/main" id="{659D3E62-7626-AA74-21B7-C594D835BAAD}"/>
                    </a:ext>
                  </a:extLst>
                </p:cNvPr>
                <p:cNvSpPr txBox="1"/>
                <p:nvPr/>
              </p:nvSpPr>
              <p:spPr>
                <a:xfrm>
                  <a:off x="3710172" y="4601463"/>
                  <a:ext cx="2163053" cy="1341989"/>
                </a:xfrm>
                <a:prstGeom prst="rect">
                  <a:avLst/>
                </a:prstGeom>
                <a:noFill/>
                <a:effectLst/>
              </p:spPr>
              <p:txBody>
                <a:bodyPr wrap="square" lIns="83393" tIns="41697" rIns="83393" bIns="41697">
                  <a:spAutoFit/>
                </a:bodyPr>
                <a:lstStyle>
                  <a:defPPr>
                    <a:defRPr lang="zh-CN"/>
                  </a:defPPr>
                  <a:lvl1pPr marR="0" lvl="0" indent="0" algn="just" fontAlgn="auto">
                    <a:lnSpc>
                      <a:spcPct val="150000"/>
                    </a:lnSpc>
                    <a:spcBef>
                      <a:spcPts val="0"/>
                    </a:spcBef>
                    <a:buClrTx/>
                    <a:buSzTx/>
                    <a:buFontTx/>
                    <a:buNone/>
                    <a:tabLst/>
                    <a:defRPr sz="1400">
                      <a:solidFill>
                        <a:schemeClr val="bg1"/>
                      </a:solidFill>
                      <a:effectLst>
                        <a:reflection blurRad="6350" stA="5000" endPos="21000" dir="5400000" sy="-100000" algn="bl" rotWithShape="0"/>
                      </a:effectLst>
                      <a:latin typeface="Source Han Sans Medium" panose="020B0600000000000000" pitchFamily="34" charset="-122"/>
                      <a:ea typeface="Source Han Sans Medium"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航线优化算法的应用使得船舶的平均燃油消耗降低了</a:t>
                  </a:r>
                  <a:r>
                    <a:rPr lang="en-US" altLang="zh-CN">
                      <a:latin typeface="Arial" panose="020B0604020202020204" pitchFamily="34" charset="0"/>
                      <a:ea typeface="微软雅黑" panose="020B0503020204020204" pitchFamily="34" charset="-122"/>
                      <a:sym typeface="Arial" panose="020B0604020202020204" pitchFamily="34" charset="0"/>
                    </a:rPr>
                    <a:t>20%</a:t>
                  </a:r>
                  <a:r>
                    <a:rPr lang="zh-CN" altLang="en-US">
                      <a:latin typeface="Arial" panose="020B0604020202020204" pitchFamily="34" charset="0"/>
                      <a:ea typeface="微软雅黑" panose="020B0503020204020204" pitchFamily="34" charset="-122"/>
                      <a:sym typeface="Arial" panose="020B0604020202020204" pitchFamily="34" charset="0"/>
                    </a:rPr>
                    <a:t>，提高了能源利用效率</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1" name="组合 40">
              <a:extLst>
                <a:ext uri="{FF2B5EF4-FFF2-40B4-BE49-F238E27FC236}">
                  <a16:creationId xmlns:a16="http://schemas.microsoft.com/office/drawing/2014/main" id="{92DFB7AD-85D1-7411-8A0F-1B7A624B1113}"/>
                </a:ext>
              </a:extLst>
            </p:cNvPr>
            <p:cNvGrpSpPr/>
            <p:nvPr>
              <p:custDataLst>
                <p:tags r:id="rId4"/>
              </p:custDataLst>
            </p:nvPr>
          </p:nvGrpSpPr>
          <p:grpSpPr>
            <a:xfrm>
              <a:off x="6302906" y="1790401"/>
              <a:ext cx="2163053" cy="4153051"/>
              <a:chOff x="6367855" y="1790401"/>
              <a:chExt cx="2163053" cy="4153051"/>
            </a:xfrm>
          </p:grpSpPr>
          <p:grpSp>
            <p:nvGrpSpPr>
              <p:cNvPr id="40" name="组合 39">
                <a:extLst>
                  <a:ext uri="{FF2B5EF4-FFF2-40B4-BE49-F238E27FC236}">
                    <a16:creationId xmlns:a16="http://schemas.microsoft.com/office/drawing/2014/main" id="{0AB4A5D8-372A-BD3F-9F02-C59CEB3C47EA}"/>
                  </a:ext>
                </a:extLst>
              </p:cNvPr>
              <p:cNvGrpSpPr/>
              <p:nvPr/>
            </p:nvGrpSpPr>
            <p:grpSpPr>
              <a:xfrm>
                <a:off x="6378916" y="1790401"/>
                <a:ext cx="2140937" cy="2140936"/>
                <a:chOff x="6298650" y="1790401"/>
                <a:chExt cx="2140937" cy="2140936"/>
              </a:xfrm>
            </p:grpSpPr>
            <p:sp>
              <p:nvSpPr>
                <p:cNvPr id="7" name="椭圆 6">
                  <a:extLst>
                    <a:ext uri="{FF2B5EF4-FFF2-40B4-BE49-F238E27FC236}">
                      <a16:creationId xmlns:a16="http://schemas.microsoft.com/office/drawing/2014/main" id="{E5201EFD-8ED2-5A48-F763-260ADA5672D2}"/>
                    </a:ext>
                  </a:extLst>
                </p:cNvPr>
                <p:cNvSpPr/>
                <p:nvPr>
                  <p:custDataLst>
                    <p:tags r:id="rId7"/>
                  </p:custDataLst>
                </p:nvPr>
              </p:nvSpPr>
              <p:spPr>
                <a:xfrm>
                  <a:off x="6298650" y="1790402"/>
                  <a:ext cx="2140935" cy="2140935"/>
                </a:xfrm>
                <a:prstGeom prst="ellipse">
                  <a:avLst/>
                </a:prstGeom>
                <a:blipFill dpi="0" rotWithShape="1">
                  <a:blip r:embed="rId17" cstate="screen">
                    <a:extLst>
                      <a:ext uri="{BEBA8EAE-BF5A-486C-A8C5-ECC9F3942E4B}">
                        <a14:imgProps xmlns:a14="http://schemas.microsoft.com/office/drawing/2010/main">
                          <a14:imgLayer r:embed="rId18">
                            <a14:imgEffect>
                              <a14:artisticBlur radius="20"/>
                            </a14:imgEffect>
                            <a14:imgEffect>
                              <a14:brightnessContrast/>
                            </a14:imgEffect>
                          </a14:imgLayer>
                        </a14:imgProps>
                      </a:ext>
                      <a:ext uri="{28A0092B-C50C-407E-A947-70E740481C1C}">
                        <a14:useLocalDpi xmlns:a14="http://schemas.microsoft.com/office/drawing/2010/main"/>
                      </a:ext>
                    </a:extLst>
                  </a:blip>
                  <a:srcRect/>
                  <a:stretch>
                    <a:fillRect/>
                  </a:stretch>
                </a:blipFill>
                <a:ln w="231648">
                  <a:solidFill>
                    <a:schemeClr val="accent1">
                      <a:lumMod val="75000"/>
                      <a:alpha val="30000"/>
                    </a:schemeClr>
                  </a:solidFill>
                </a:ln>
                <a:effectLst>
                  <a:outerShdw blurRad="138989" dist="81077"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3393" tIns="41697" rIns="83393" bIns="41697"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42"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弧形 11">
                  <a:extLst>
                    <a:ext uri="{FF2B5EF4-FFF2-40B4-BE49-F238E27FC236}">
                      <a16:creationId xmlns:a16="http://schemas.microsoft.com/office/drawing/2014/main" id="{D5322EEE-F1BE-2589-D775-4BC2E117EEB4}"/>
                    </a:ext>
                  </a:extLst>
                </p:cNvPr>
                <p:cNvSpPr/>
                <p:nvPr/>
              </p:nvSpPr>
              <p:spPr>
                <a:xfrm>
                  <a:off x="6298653" y="1790401"/>
                  <a:ext cx="2140934" cy="2140933"/>
                </a:xfrm>
                <a:prstGeom prst="arc">
                  <a:avLst>
                    <a:gd name="adj1" fmla="val 16200000"/>
                    <a:gd name="adj2" fmla="val 3240005"/>
                  </a:avLst>
                </a:prstGeom>
                <a:noFill/>
                <a:ln w="231648" cap="rnd">
                  <a:gradFill flip="none" rotWithShape="1">
                    <a:gsLst>
                      <a:gs pos="0">
                        <a:schemeClr val="accent1">
                          <a:lumMod val="60000"/>
                          <a:lumOff val="40000"/>
                        </a:schemeClr>
                      </a:gs>
                      <a:gs pos="55000">
                        <a:schemeClr val="accent1"/>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lIns="83393" tIns="41697" rIns="83393" bIns="41697" rtlCol="0" anchor="ctr"/>
                <a:lstStyle/>
                <a:p>
                  <a:pPr algn="ctr"/>
                  <a:endParaRPr lang="zh-CN" altLang="en-US" sz="1642">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AC484EE3-2B0F-DE21-5891-B4AC147B9D42}"/>
                    </a:ext>
                  </a:extLst>
                </p:cNvPr>
                <p:cNvSpPr txBox="1"/>
                <p:nvPr/>
              </p:nvSpPr>
              <p:spPr>
                <a:xfrm>
                  <a:off x="6909806" y="2594212"/>
                  <a:ext cx="918620" cy="533242"/>
                </a:xfrm>
                <a:prstGeom prst="rect">
                  <a:avLst/>
                </a:prstGeom>
                <a:noFill/>
                <a:effectLst/>
              </p:spPr>
              <p:txBody>
                <a:bodyPr wrap="none" lIns="83393" tIns="41697" rIns="83393" bIns="41697">
                  <a:spAutoFit/>
                </a:bodyPr>
                <a:lstStyle/>
                <a:p>
                  <a:pPr algn="ctr">
                    <a:defRPr/>
                  </a:pPr>
                  <a:r>
                    <a:rPr lang="en-US" altLang="zh-CN" sz="2918"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40%</a:t>
                  </a:r>
                  <a:endParaRPr lang="zh-CN" altLang="en-US" sz="2918"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a:extLst>
                  <a:ext uri="{FF2B5EF4-FFF2-40B4-BE49-F238E27FC236}">
                    <a16:creationId xmlns:a16="http://schemas.microsoft.com/office/drawing/2014/main" id="{C2F75B65-397D-5E5D-C384-3FCF3091E1AB}"/>
                  </a:ext>
                </a:extLst>
              </p:cNvPr>
              <p:cNvGrpSpPr/>
              <p:nvPr/>
            </p:nvGrpSpPr>
            <p:grpSpPr>
              <a:xfrm>
                <a:off x="6367855" y="4197660"/>
                <a:ext cx="2163053" cy="1745792"/>
                <a:chOff x="6435995" y="4197660"/>
                <a:chExt cx="2163053" cy="1745792"/>
              </a:xfrm>
            </p:grpSpPr>
            <p:sp>
              <p:nvSpPr>
                <p:cNvPr id="16" name="文本框 15">
                  <a:extLst>
                    <a:ext uri="{FF2B5EF4-FFF2-40B4-BE49-F238E27FC236}">
                      <a16:creationId xmlns:a16="http://schemas.microsoft.com/office/drawing/2014/main" id="{7056BF14-217C-A1C6-E6DD-D18D6BDB3C8C}"/>
                    </a:ext>
                  </a:extLst>
                </p:cNvPr>
                <p:cNvSpPr txBox="1"/>
                <p:nvPr/>
              </p:nvSpPr>
              <p:spPr>
                <a:xfrm>
                  <a:off x="6535443" y="4197660"/>
                  <a:ext cx="1964157" cy="421039"/>
                </a:xfrm>
                <a:prstGeom prst="rect">
                  <a:avLst/>
                </a:prstGeom>
                <a:noFill/>
                <a:effectLst/>
              </p:spPr>
              <p:txBody>
                <a:bodyPr wrap="square" lIns="83393" tIns="41697" rIns="83393" bIns="41697">
                  <a:spAutoFit/>
                </a:bodyPr>
                <a:lstStyle>
                  <a:defPPr>
                    <a:defRPr lang="zh-CN"/>
                  </a:defPPr>
                  <a:lvl1pPr algn="ctr">
                    <a:defRPr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文鼎ＰＬ新宋" panose="020B0600000000000000" pitchFamily="34" charset="-122"/>
                      <a:ea typeface="文鼎ＰＬ新宋" panose="020B0600000000000000" pitchFamily="34" charset="-122"/>
                    </a:defRPr>
                  </a:lvl1pPr>
                </a:lstStyle>
                <a:p>
                  <a:r>
                    <a:rPr lang="zh-CN" altLang="en-US" sz="2189">
                      <a:latin typeface="Arial" panose="020B0604020202020204" pitchFamily="34" charset="0"/>
                      <a:ea typeface="微软雅黑" panose="020B0503020204020204" pitchFamily="34" charset="-122"/>
                      <a:sym typeface="Arial" panose="020B0604020202020204" pitchFamily="34" charset="0"/>
                    </a:rPr>
                    <a:t>安全管理</a:t>
                  </a:r>
                  <a:endParaRPr lang="zh-CN" altLang="en-US" sz="2189"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a:extLst>
                    <a:ext uri="{FF2B5EF4-FFF2-40B4-BE49-F238E27FC236}">
                      <a16:creationId xmlns:a16="http://schemas.microsoft.com/office/drawing/2014/main" id="{D5E794B9-9F81-9FAE-4F7B-8F60C5CCA41D}"/>
                    </a:ext>
                  </a:extLst>
                </p:cNvPr>
                <p:cNvSpPr txBox="1"/>
                <p:nvPr/>
              </p:nvSpPr>
              <p:spPr>
                <a:xfrm>
                  <a:off x="6435995" y="4601463"/>
                  <a:ext cx="2163053" cy="1341989"/>
                </a:xfrm>
                <a:prstGeom prst="rect">
                  <a:avLst/>
                </a:prstGeom>
                <a:noFill/>
                <a:effectLst/>
              </p:spPr>
              <p:txBody>
                <a:bodyPr wrap="square" lIns="83393" tIns="41697" rIns="83393" bIns="41697">
                  <a:spAutoFit/>
                </a:bodyPr>
                <a:lstStyle>
                  <a:defPPr>
                    <a:defRPr lang="zh-CN"/>
                  </a:defPPr>
                  <a:lvl1pPr marR="0" lvl="0" indent="0" algn="just" fontAlgn="auto">
                    <a:lnSpc>
                      <a:spcPct val="150000"/>
                    </a:lnSpc>
                    <a:spcBef>
                      <a:spcPts val="0"/>
                    </a:spcBef>
                    <a:buClrTx/>
                    <a:buSzTx/>
                    <a:buFontTx/>
                    <a:buNone/>
                    <a:tabLst/>
                    <a:defRPr sz="1400">
                      <a:solidFill>
                        <a:schemeClr val="bg1"/>
                      </a:solidFill>
                      <a:effectLst>
                        <a:reflection blurRad="6350" stA="5000" endPos="21000" dir="5400000" sy="-100000" algn="bl" rotWithShape="0"/>
                      </a:effectLst>
                      <a:latin typeface="Source Han Sans Medium" panose="020B0600000000000000" pitchFamily="34" charset="-122"/>
                      <a:ea typeface="Source Han Sans Medium"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安装智能监控系统的船舶在测试期间安全事故减少了</a:t>
                  </a:r>
                  <a:r>
                    <a:rPr lang="en-US" altLang="zh-CN">
                      <a:latin typeface="Arial" panose="020B0604020202020204" pitchFamily="34" charset="0"/>
                      <a:ea typeface="微软雅黑" panose="020B0503020204020204" pitchFamily="34" charset="-122"/>
                      <a:sym typeface="Arial" panose="020B0604020202020204" pitchFamily="34" charset="0"/>
                    </a:rPr>
                    <a:t>40%</a:t>
                  </a:r>
                  <a:r>
                    <a:rPr lang="zh-CN" altLang="en-US">
                      <a:latin typeface="Arial" panose="020B0604020202020204" pitchFamily="34" charset="0"/>
                      <a:ea typeface="微软雅黑" panose="020B0503020204020204" pitchFamily="34" charset="-122"/>
                      <a:sym typeface="Arial" panose="020B0604020202020204" pitchFamily="34" charset="0"/>
                    </a:rPr>
                    <a:t>，有效降低了事故造成的损失</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4" name="组合 43">
              <a:extLst>
                <a:ext uri="{FF2B5EF4-FFF2-40B4-BE49-F238E27FC236}">
                  <a16:creationId xmlns:a16="http://schemas.microsoft.com/office/drawing/2014/main" id="{EB7DD53B-4F07-5172-8C44-93F66773AF43}"/>
                </a:ext>
              </a:extLst>
            </p:cNvPr>
            <p:cNvGrpSpPr/>
            <p:nvPr>
              <p:custDataLst>
                <p:tags r:id="rId5"/>
              </p:custDataLst>
            </p:nvPr>
          </p:nvGrpSpPr>
          <p:grpSpPr>
            <a:xfrm>
              <a:off x="9032613" y="1790401"/>
              <a:ext cx="2397897" cy="3830976"/>
              <a:chOff x="8714979" y="1790401"/>
              <a:chExt cx="2397897" cy="3830976"/>
            </a:xfrm>
          </p:grpSpPr>
          <p:grpSp>
            <p:nvGrpSpPr>
              <p:cNvPr id="42" name="组合 41">
                <a:extLst>
                  <a:ext uri="{FF2B5EF4-FFF2-40B4-BE49-F238E27FC236}">
                    <a16:creationId xmlns:a16="http://schemas.microsoft.com/office/drawing/2014/main" id="{B2B92F87-298B-E9CF-D7CC-BDF224AFA898}"/>
                  </a:ext>
                </a:extLst>
              </p:cNvPr>
              <p:cNvGrpSpPr/>
              <p:nvPr/>
            </p:nvGrpSpPr>
            <p:grpSpPr>
              <a:xfrm>
                <a:off x="8843462" y="1790401"/>
                <a:ext cx="2140935" cy="2140936"/>
                <a:chOff x="8843462" y="1790401"/>
                <a:chExt cx="2140935" cy="2140936"/>
              </a:xfrm>
            </p:grpSpPr>
            <p:sp>
              <p:nvSpPr>
                <p:cNvPr id="8" name="椭圆 7">
                  <a:extLst>
                    <a:ext uri="{FF2B5EF4-FFF2-40B4-BE49-F238E27FC236}">
                      <a16:creationId xmlns:a16="http://schemas.microsoft.com/office/drawing/2014/main" id="{91EC6D8B-1C97-6CAD-C0CF-07F346A8F536}"/>
                    </a:ext>
                  </a:extLst>
                </p:cNvPr>
                <p:cNvSpPr/>
                <p:nvPr>
                  <p:custDataLst>
                    <p:tags r:id="rId6"/>
                  </p:custDataLst>
                </p:nvPr>
              </p:nvSpPr>
              <p:spPr>
                <a:xfrm>
                  <a:off x="8843462" y="1790402"/>
                  <a:ext cx="2140935" cy="2140935"/>
                </a:xfrm>
                <a:prstGeom prst="ellipse">
                  <a:avLst/>
                </a:prstGeom>
                <a:blipFill dpi="0" rotWithShape="1">
                  <a:blip r:embed="rId19" cstate="screen">
                    <a:extLst>
                      <a:ext uri="{BEBA8EAE-BF5A-486C-A8C5-ECC9F3942E4B}">
                        <a14:imgProps xmlns:a14="http://schemas.microsoft.com/office/drawing/2010/main">
                          <a14:imgLayer r:embed="rId20">
                            <a14:imgEffect>
                              <a14:artisticBlur radius="20"/>
                            </a14:imgEffect>
                            <a14:imgEffect>
                              <a14:brightnessContrast/>
                            </a14:imgEffect>
                          </a14:imgLayer>
                        </a14:imgProps>
                      </a:ext>
                      <a:ext uri="{28A0092B-C50C-407E-A947-70E740481C1C}">
                        <a14:useLocalDpi xmlns:a14="http://schemas.microsoft.com/office/drawing/2010/main"/>
                      </a:ext>
                    </a:extLst>
                  </a:blip>
                  <a:srcRect/>
                  <a:stretch>
                    <a:fillRect/>
                  </a:stretch>
                </a:blipFill>
                <a:ln w="231648">
                  <a:solidFill>
                    <a:schemeClr val="accent1">
                      <a:lumMod val="75000"/>
                      <a:alpha val="30000"/>
                    </a:schemeClr>
                  </a:solidFill>
                </a:ln>
                <a:effectLst>
                  <a:outerShdw blurRad="138989" dist="81077"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3393" tIns="41697" rIns="83393" bIns="41697"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42"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弧形 12">
                  <a:extLst>
                    <a:ext uri="{FF2B5EF4-FFF2-40B4-BE49-F238E27FC236}">
                      <a16:creationId xmlns:a16="http://schemas.microsoft.com/office/drawing/2014/main" id="{016FA92C-8D95-41B0-A130-CD378D6BF9B3}"/>
                    </a:ext>
                  </a:extLst>
                </p:cNvPr>
                <p:cNvSpPr/>
                <p:nvPr/>
              </p:nvSpPr>
              <p:spPr>
                <a:xfrm>
                  <a:off x="8843464" y="1790401"/>
                  <a:ext cx="2140932" cy="2140934"/>
                </a:xfrm>
                <a:prstGeom prst="arc">
                  <a:avLst>
                    <a:gd name="adj1" fmla="val 16200000"/>
                    <a:gd name="adj2" fmla="val 20087998"/>
                  </a:avLst>
                </a:prstGeom>
                <a:noFill/>
                <a:ln w="231648" cap="rnd">
                  <a:gradFill flip="none" rotWithShape="1">
                    <a:gsLst>
                      <a:gs pos="0">
                        <a:schemeClr val="accent1">
                          <a:lumMod val="60000"/>
                          <a:lumOff val="40000"/>
                        </a:schemeClr>
                      </a:gs>
                      <a:gs pos="55000">
                        <a:schemeClr val="accent1"/>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lIns="83393" tIns="41697" rIns="83393" bIns="41697" rtlCol="0" anchor="ctr"/>
                <a:lstStyle/>
                <a:p>
                  <a:pPr algn="ctr"/>
                  <a:endParaRPr lang="zh-CN" altLang="en-US" sz="1642">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id="{B26F6537-CFF8-FAAE-681E-597B60C3658F}"/>
                    </a:ext>
                  </a:extLst>
                </p:cNvPr>
                <p:cNvSpPr txBox="1"/>
                <p:nvPr/>
              </p:nvSpPr>
              <p:spPr>
                <a:xfrm>
                  <a:off x="9454616" y="2594212"/>
                  <a:ext cx="918620" cy="533242"/>
                </a:xfrm>
                <a:prstGeom prst="rect">
                  <a:avLst/>
                </a:prstGeom>
                <a:noFill/>
                <a:effectLst/>
              </p:spPr>
              <p:txBody>
                <a:bodyPr wrap="none" lIns="83393" tIns="41697" rIns="83393" bIns="41697">
                  <a:spAutoFit/>
                </a:bodyPr>
                <a:lstStyle/>
                <a:p>
                  <a:pPr algn="ctr">
                    <a:defRPr/>
                  </a:pPr>
                  <a:r>
                    <a:rPr lang="en-US" altLang="zh-CN" sz="2918"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18%</a:t>
                  </a:r>
                  <a:endParaRPr lang="zh-CN" altLang="en-US" sz="2918"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3" name="组合 32">
                <a:extLst>
                  <a:ext uri="{FF2B5EF4-FFF2-40B4-BE49-F238E27FC236}">
                    <a16:creationId xmlns:a16="http://schemas.microsoft.com/office/drawing/2014/main" id="{84A0C861-DAD4-CC21-B0BC-188ADF32C7A0}"/>
                  </a:ext>
                </a:extLst>
              </p:cNvPr>
              <p:cNvGrpSpPr/>
              <p:nvPr/>
            </p:nvGrpSpPr>
            <p:grpSpPr>
              <a:xfrm>
                <a:off x="8714979" y="4197660"/>
                <a:ext cx="2397897" cy="1423717"/>
                <a:chOff x="8714979" y="4197660"/>
                <a:chExt cx="2397897" cy="1423717"/>
              </a:xfrm>
            </p:grpSpPr>
            <p:sp>
              <p:nvSpPr>
                <p:cNvPr id="17" name="文本框 16">
                  <a:extLst>
                    <a:ext uri="{FF2B5EF4-FFF2-40B4-BE49-F238E27FC236}">
                      <a16:creationId xmlns:a16="http://schemas.microsoft.com/office/drawing/2014/main" id="{A25C5236-8B96-C4FC-F4BE-93072CF092A0}"/>
                    </a:ext>
                  </a:extLst>
                </p:cNvPr>
                <p:cNvSpPr txBox="1"/>
                <p:nvPr/>
              </p:nvSpPr>
              <p:spPr>
                <a:xfrm>
                  <a:off x="8714979" y="4197660"/>
                  <a:ext cx="2397897" cy="421039"/>
                </a:xfrm>
                <a:prstGeom prst="rect">
                  <a:avLst/>
                </a:prstGeom>
                <a:noFill/>
                <a:effectLst/>
              </p:spPr>
              <p:txBody>
                <a:bodyPr wrap="square" lIns="83393" tIns="41697" rIns="83393" bIns="41697">
                  <a:spAutoFit/>
                </a:bodyPr>
                <a:lstStyle>
                  <a:defPPr>
                    <a:defRPr lang="zh-CN"/>
                  </a:defPPr>
                  <a:lvl1pPr algn="ctr">
                    <a:defRPr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文鼎ＰＬ新宋" panose="020B0600000000000000" pitchFamily="34" charset="-122"/>
                      <a:ea typeface="文鼎ＰＬ新宋" panose="020B0600000000000000" pitchFamily="34" charset="-122"/>
                    </a:defRPr>
                  </a:lvl1pPr>
                </a:lstStyle>
                <a:p>
                  <a:r>
                    <a:rPr lang="zh-CN" altLang="en-US" sz="2189">
                      <a:latin typeface="Arial" panose="020B0604020202020204" pitchFamily="34" charset="0"/>
                      <a:ea typeface="微软雅黑" panose="020B0503020204020204" pitchFamily="34" charset="-122"/>
                      <a:sym typeface="Arial" panose="020B0604020202020204" pitchFamily="34" charset="0"/>
                    </a:rPr>
                    <a:t>运营成本</a:t>
                  </a:r>
                  <a:endParaRPr lang="zh-CN" altLang="en-US" sz="2189"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a:extLst>
                    <a:ext uri="{FF2B5EF4-FFF2-40B4-BE49-F238E27FC236}">
                      <a16:creationId xmlns:a16="http://schemas.microsoft.com/office/drawing/2014/main" id="{B685019E-BAE8-4E7D-A92F-1E2E77E1774D}"/>
                    </a:ext>
                  </a:extLst>
                </p:cNvPr>
                <p:cNvSpPr txBox="1"/>
                <p:nvPr/>
              </p:nvSpPr>
              <p:spPr>
                <a:xfrm>
                  <a:off x="8832401" y="4601463"/>
                  <a:ext cx="2163053" cy="1019914"/>
                </a:xfrm>
                <a:prstGeom prst="rect">
                  <a:avLst/>
                </a:prstGeom>
                <a:noFill/>
                <a:effectLst/>
              </p:spPr>
              <p:txBody>
                <a:bodyPr wrap="square" lIns="83393" tIns="41697" rIns="83393" bIns="41697">
                  <a:spAutoFit/>
                </a:bodyPr>
                <a:lstStyle>
                  <a:defPPr>
                    <a:defRPr lang="zh-CN"/>
                  </a:defPPr>
                  <a:lvl1pPr marR="0" lvl="0" indent="0" algn="just" fontAlgn="auto">
                    <a:lnSpc>
                      <a:spcPct val="150000"/>
                    </a:lnSpc>
                    <a:spcBef>
                      <a:spcPts val="0"/>
                    </a:spcBef>
                    <a:buClrTx/>
                    <a:buSzTx/>
                    <a:buFontTx/>
                    <a:buNone/>
                    <a:tabLst/>
                    <a:defRPr sz="1400">
                      <a:solidFill>
                        <a:schemeClr val="bg1"/>
                      </a:solidFill>
                      <a:effectLst>
                        <a:reflection blurRad="6350" stA="5000" endPos="21000" dir="5400000" sy="-100000" algn="bl" rotWithShape="0"/>
                      </a:effectLst>
                      <a:latin typeface="Source Han Sans Medium" panose="020B0600000000000000" pitchFamily="34" charset="-122"/>
                      <a:ea typeface="Source Han Sans Medium" panose="020B06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采用智能航运技术的公司在两年内维护成本降低了</a:t>
                  </a:r>
                  <a:r>
                    <a:rPr lang="en-US" altLang="zh-CN">
                      <a:latin typeface="Arial" panose="020B0604020202020204" pitchFamily="34" charset="0"/>
                      <a:ea typeface="微软雅黑" panose="020B0503020204020204" pitchFamily="34" charset="-122"/>
                      <a:sym typeface="Arial" panose="020B0604020202020204" pitchFamily="34" charset="0"/>
                    </a:rPr>
                    <a:t>18%</a:t>
                  </a:r>
                  <a:r>
                    <a:rPr lang="zh-CN" altLang="en-US">
                      <a:latin typeface="Arial" panose="020B0604020202020204" pitchFamily="34" charset="0"/>
                      <a:ea typeface="微软雅黑" panose="020B0503020204020204" pitchFamily="34" charset="-122"/>
                      <a:sym typeface="Arial" panose="020B0604020202020204" pitchFamily="34" charset="0"/>
                    </a:rPr>
                    <a:t>，能够实现成本节约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spTree>
    <p:custDataLst>
      <p:tags r:id="rId1"/>
    </p:custDataLst>
    <p:extLst>
      <p:ext uri="{BB962C8B-B14F-4D97-AF65-F5344CB8AC3E}">
        <p14:creationId xmlns:p14="http://schemas.microsoft.com/office/powerpoint/2010/main" val="419844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7" name="椭圆 116">
            <a:extLst>
              <a:ext uri="{FF2B5EF4-FFF2-40B4-BE49-F238E27FC236}">
                <a16:creationId xmlns:a16="http://schemas.microsoft.com/office/drawing/2014/main" id="{80CA6831-241B-266F-53A4-AEF24FB36751}"/>
              </a:ext>
            </a:extLst>
          </p:cNvPr>
          <p:cNvSpPr/>
          <p:nvPr/>
        </p:nvSpPr>
        <p:spPr>
          <a:xfrm>
            <a:off x="659474" y="4652794"/>
            <a:ext cx="10873052" cy="2178874"/>
          </a:xfrm>
          <a:prstGeom prst="ellipse">
            <a:avLst/>
          </a:prstGeom>
          <a:gradFill>
            <a:gsLst>
              <a:gs pos="0">
                <a:srgbClr val="4472C4">
                  <a:alpha val="10000"/>
                </a:srgbClr>
              </a:gs>
              <a:gs pos="96000">
                <a:srgbClr val="4472C4">
                  <a:alpha val="0"/>
                </a:srgbClr>
              </a:gs>
            </a:gsLst>
            <a:lin ang="16200000" scaled="1"/>
          </a:gradFill>
          <a:ln w="6350" cap="rnd" cmpd="sng" algn="ctr">
            <a:gradFill flip="none" rotWithShape="1">
              <a:gsLst>
                <a:gs pos="0">
                  <a:srgbClr val="4472C4">
                    <a:alpha val="27000"/>
                  </a:srgbClr>
                </a:gs>
                <a:gs pos="86000">
                  <a:srgbClr val="4472C4">
                    <a:alpha val="0"/>
                  </a:srgbClr>
                </a:gs>
              </a:gsLst>
              <a:lin ang="162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8" name="椭圆 117">
            <a:extLst>
              <a:ext uri="{FF2B5EF4-FFF2-40B4-BE49-F238E27FC236}">
                <a16:creationId xmlns:a16="http://schemas.microsoft.com/office/drawing/2014/main" id="{FDEF377F-59A4-283E-C42B-917552689DF2}"/>
              </a:ext>
            </a:extLst>
          </p:cNvPr>
          <p:cNvSpPr/>
          <p:nvPr/>
        </p:nvSpPr>
        <p:spPr>
          <a:xfrm>
            <a:off x="2612543" y="4781551"/>
            <a:ext cx="6966914" cy="1504110"/>
          </a:xfrm>
          <a:prstGeom prst="ellipse">
            <a:avLst/>
          </a:prstGeom>
          <a:solidFill>
            <a:sysClr val="window" lastClr="FFFFFF">
              <a:alpha val="33000"/>
            </a:sysClr>
          </a:solidFill>
          <a:ln w="22225" cap="rnd" cmpd="sng" algn="ctr">
            <a:gradFill flip="none" rotWithShape="1">
              <a:gsLst>
                <a:gs pos="0">
                  <a:srgbClr val="4472C4">
                    <a:alpha val="55000"/>
                  </a:srgbClr>
                </a:gs>
                <a:gs pos="96000">
                  <a:srgbClr val="4472C4">
                    <a:alpha val="0"/>
                  </a:srgbClr>
                </a:gs>
              </a:gsLst>
              <a:lin ang="16200000" scaled="1"/>
              <a:tileRect/>
            </a:gra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19" name="组合 118">
            <a:extLst>
              <a:ext uri="{FF2B5EF4-FFF2-40B4-BE49-F238E27FC236}">
                <a16:creationId xmlns:a16="http://schemas.microsoft.com/office/drawing/2014/main" id="{64217F66-A549-00B2-D2C9-A91D4539AD2B}"/>
              </a:ext>
            </a:extLst>
          </p:cNvPr>
          <p:cNvGrpSpPr/>
          <p:nvPr/>
        </p:nvGrpSpPr>
        <p:grpSpPr>
          <a:xfrm>
            <a:off x="3421117" y="4785661"/>
            <a:ext cx="5349766" cy="1128127"/>
            <a:chOff x="3421117" y="4785661"/>
            <a:chExt cx="5349766" cy="1128127"/>
          </a:xfrm>
        </p:grpSpPr>
        <p:sp>
          <p:nvSpPr>
            <p:cNvPr id="120" name="椭圆 119">
              <a:extLst>
                <a:ext uri="{FF2B5EF4-FFF2-40B4-BE49-F238E27FC236}">
                  <a16:creationId xmlns:a16="http://schemas.microsoft.com/office/drawing/2014/main" id="{ABD168A5-B26C-6022-4966-722C0A874F60}"/>
                </a:ext>
              </a:extLst>
            </p:cNvPr>
            <p:cNvSpPr/>
            <p:nvPr/>
          </p:nvSpPr>
          <p:spPr>
            <a:xfrm>
              <a:off x="3421117" y="4802920"/>
              <a:ext cx="5349766" cy="1110868"/>
            </a:xfrm>
            <a:prstGeom prst="ellipse">
              <a:avLst/>
            </a:prstGeom>
            <a:gradFill>
              <a:gsLst>
                <a:gs pos="50000">
                  <a:srgbClr val="4472C4">
                    <a:lumMod val="20000"/>
                    <a:lumOff val="80000"/>
                  </a:srgbClr>
                </a:gs>
                <a:gs pos="0">
                  <a:srgbClr val="4472C4"/>
                </a:gs>
                <a:gs pos="100000">
                  <a:srgbClr val="4472C4">
                    <a:lumMod val="20000"/>
                    <a:lumOff val="80000"/>
                  </a:srgbClr>
                </a:gs>
              </a:gsLst>
              <a:lin ang="162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1" name="椭圆 120">
              <a:extLst>
                <a:ext uri="{FF2B5EF4-FFF2-40B4-BE49-F238E27FC236}">
                  <a16:creationId xmlns:a16="http://schemas.microsoft.com/office/drawing/2014/main" id="{323F49C8-D144-BB35-7127-66A1821D13F0}"/>
                </a:ext>
              </a:extLst>
            </p:cNvPr>
            <p:cNvSpPr/>
            <p:nvPr/>
          </p:nvSpPr>
          <p:spPr>
            <a:xfrm>
              <a:off x="3421117" y="4785661"/>
              <a:ext cx="5349766" cy="1044052"/>
            </a:xfrm>
            <a:prstGeom prst="ellipse">
              <a:avLst/>
            </a:prstGeom>
            <a:solidFill>
              <a:sysClr val="window" lastClr="FFFFFF"/>
            </a:solidFill>
            <a:ln w="12700" cap="flat" cmpd="sng" algn="ctr">
              <a:gradFill flip="none" rotWithShape="1">
                <a:gsLst>
                  <a:gs pos="0">
                    <a:srgbClr val="4472C4">
                      <a:alpha val="55000"/>
                    </a:srgbClr>
                  </a:gs>
                  <a:gs pos="80000">
                    <a:srgbClr val="4472C4">
                      <a:alpha val="0"/>
                    </a:srgbClr>
                  </a:gs>
                </a:gsLst>
                <a:lin ang="162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57356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a:solidFill>
                  <a:srgbClr val="345DD3"/>
                </a:solidFill>
                <a:latin typeface="Arial" panose="020B0604020202020204" pitchFamily="34" charset="0"/>
                <a:ea typeface="微软雅黑" panose="020B0503020204020204" pitchFamily="34" charset="-122"/>
                <a:sym typeface="Arial" panose="020B0604020202020204" pitchFamily="34" charset="0"/>
              </a:rPr>
              <a:t>实验结果</a:t>
            </a:r>
            <a:endPar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a:extLst>
              <a:ext uri="{FF2B5EF4-FFF2-40B4-BE49-F238E27FC236}">
                <a16:creationId xmlns:a16="http://schemas.microsoft.com/office/drawing/2014/main" id="{06C786E5-8166-D0D3-A28C-9A4EE5FDABEC}"/>
              </a:ext>
            </a:extLst>
          </p:cNvPr>
          <p:cNvSpPr txBox="1"/>
          <p:nvPr/>
        </p:nvSpPr>
        <p:spPr>
          <a:xfrm>
            <a:off x="1917700" y="1383073"/>
            <a:ext cx="8356600" cy="774315"/>
          </a:xfrm>
          <a:prstGeom prst="rect">
            <a:avLst/>
          </a:prstGeom>
          <a:noFill/>
        </p:spPr>
        <p:txBody>
          <a:bodyPr wrap="square" lIns="0" tIns="0" rIns="0" bIns="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189"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智能航运系统的界面设计以其直观、高效、互动、可靠、适应性和前瞻性，极大地提升了用户体验和操作便捷性</a:t>
            </a:r>
            <a:endParaRPr lang="zh-CN" altLang="en-US" sz="2189"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80" name="文本框 79">
            <a:extLst>
              <a:ext uri="{FF2B5EF4-FFF2-40B4-BE49-F238E27FC236}">
                <a16:creationId xmlns:a16="http://schemas.microsoft.com/office/drawing/2014/main" id="{9F6D90D5-E124-71FD-BC5B-13A2292F1551}"/>
              </a:ext>
            </a:extLst>
          </p:cNvPr>
          <p:cNvSpPr txBox="1"/>
          <p:nvPr/>
        </p:nvSpPr>
        <p:spPr>
          <a:xfrm>
            <a:off x="1816553" y="2477467"/>
            <a:ext cx="923330" cy="276999"/>
          </a:xfrm>
          <a:prstGeom prst="rect">
            <a:avLst/>
          </a:prstGeom>
          <a:noFill/>
        </p:spPr>
        <p:txBody>
          <a:bodyPr wrap="none" lIns="0" tIns="0" rIns="0" bIns="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层级清晰</a:t>
            </a:r>
          </a:p>
        </p:txBody>
      </p:sp>
      <p:sp>
        <p:nvSpPr>
          <p:cNvPr id="81" name="文本框 80">
            <a:extLst>
              <a:ext uri="{FF2B5EF4-FFF2-40B4-BE49-F238E27FC236}">
                <a16:creationId xmlns:a16="http://schemas.microsoft.com/office/drawing/2014/main" id="{4AB44E78-9024-113E-233C-C9585764026A}"/>
              </a:ext>
            </a:extLst>
          </p:cNvPr>
          <p:cNvSpPr txBox="1"/>
          <p:nvPr/>
        </p:nvSpPr>
        <p:spPr>
          <a:xfrm>
            <a:off x="9326342" y="2477467"/>
            <a:ext cx="923330" cy="276999"/>
          </a:xfrm>
          <a:prstGeom prst="rect">
            <a:avLst/>
          </a:prstGeom>
          <a:noFill/>
        </p:spPr>
        <p:txBody>
          <a:bodyPr wrap="none" lIns="0" tIns="0" rIns="0" bIns="0">
            <a:spAutoFit/>
          </a:bodyPr>
          <a:lstStyle>
            <a:defPPr>
              <a:defRPr lang="zh-CN"/>
            </a:defPPr>
            <a:lvl1pPr marR="0" lvl="0" indent="0" algn="just" fontAlgn="auto">
              <a:lnSpc>
                <a:spcPct val="100000"/>
              </a:lnSpc>
              <a:spcBef>
                <a:spcPts val="0"/>
              </a:spcBef>
              <a:spcAft>
                <a:spcPts val="0"/>
              </a:spcAft>
              <a:buClrTx/>
              <a:buSzTx/>
              <a:buFontTx/>
              <a:buNone/>
              <a:tabLst/>
              <a:defRPr>
                <a:solidFill>
                  <a:schemeClr val="bg1"/>
                </a:solidFill>
                <a:effectLst>
                  <a:reflection blurRad="6350" stA="5000" endPos="21000" dir="5400000" sy="-100000" algn="bl" rotWithShape="0"/>
                </a:effectLst>
                <a:latin typeface="Source Han Sans Medium" panose="020B0600000000000000" pitchFamily="34" charset="-122"/>
                <a:ea typeface="Source Han Sans Medium" panose="020B06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简洁轻量</a:t>
            </a:r>
          </a:p>
        </p:txBody>
      </p:sp>
      <p:sp>
        <p:nvSpPr>
          <p:cNvPr id="82" name="文本框 81">
            <a:extLst>
              <a:ext uri="{FF2B5EF4-FFF2-40B4-BE49-F238E27FC236}">
                <a16:creationId xmlns:a16="http://schemas.microsoft.com/office/drawing/2014/main" id="{076E4B05-AC3E-EFB4-4039-762430DB6168}"/>
              </a:ext>
            </a:extLst>
          </p:cNvPr>
          <p:cNvSpPr txBox="1"/>
          <p:nvPr/>
        </p:nvSpPr>
        <p:spPr>
          <a:xfrm>
            <a:off x="1816553" y="3275449"/>
            <a:ext cx="923330" cy="276999"/>
          </a:xfrm>
          <a:prstGeom prst="rect">
            <a:avLst/>
          </a:prstGeom>
          <a:noFill/>
        </p:spPr>
        <p:txBody>
          <a:bodyPr wrap="none" lIns="0" tIns="0" rIns="0" bIns="0">
            <a:spAutoFit/>
          </a:bodyPr>
          <a:lstStyle>
            <a:defPPr>
              <a:defRPr lang="zh-CN"/>
            </a:defPPr>
            <a:lvl1pPr marR="0" lvl="0" indent="0" algn="just" fontAlgn="auto">
              <a:lnSpc>
                <a:spcPct val="100000"/>
              </a:lnSpc>
              <a:spcBef>
                <a:spcPts val="0"/>
              </a:spcBef>
              <a:spcAft>
                <a:spcPts val="0"/>
              </a:spcAft>
              <a:buClrTx/>
              <a:buSzTx/>
              <a:buFontTx/>
              <a:buNone/>
              <a:tabLst/>
              <a:defRPr>
                <a:solidFill>
                  <a:schemeClr val="bg1"/>
                </a:solidFill>
                <a:effectLst>
                  <a:reflection blurRad="6350" stA="5000" endPos="21000" dir="5400000" sy="-100000" algn="bl" rotWithShape="0"/>
                </a:effectLst>
                <a:latin typeface="Source Han Sans Medium" panose="020B0600000000000000" pitchFamily="34" charset="-122"/>
                <a:ea typeface="Source Han Sans Medium" panose="020B06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常用功能</a:t>
            </a:r>
          </a:p>
        </p:txBody>
      </p:sp>
      <p:sp>
        <p:nvSpPr>
          <p:cNvPr id="83" name="文本框 82">
            <a:extLst>
              <a:ext uri="{FF2B5EF4-FFF2-40B4-BE49-F238E27FC236}">
                <a16:creationId xmlns:a16="http://schemas.microsoft.com/office/drawing/2014/main" id="{03D9A2B5-6E20-6CD4-237B-2302AC1302DA}"/>
              </a:ext>
            </a:extLst>
          </p:cNvPr>
          <p:cNvSpPr txBox="1"/>
          <p:nvPr/>
        </p:nvSpPr>
        <p:spPr>
          <a:xfrm>
            <a:off x="9326342" y="3275449"/>
            <a:ext cx="923330" cy="276999"/>
          </a:xfrm>
          <a:prstGeom prst="rect">
            <a:avLst/>
          </a:prstGeom>
          <a:noFill/>
        </p:spPr>
        <p:txBody>
          <a:bodyPr wrap="none" lIns="0" tIns="0" rIns="0" bIns="0">
            <a:spAutoFit/>
          </a:bodyPr>
          <a:lstStyle>
            <a:defPPr>
              <a:defRPr lang="zh-CN"/>
            </a:defPPr>
            <a:lvl1pPr marR="0" lvl="0" indent="0" algn="just" fontAlgn="auto">
              <a:lnSpc>
                <a:spcPct val="100000"/>
              </a:lnSpc>
              <a:spcBef>
                <a:spcPts val="0"/>
              </a:spcBef>
              <a:spcAft>
                <a:spcPts val="0"/>
              </a:spcAft>
              <a:buClrTx/>
              <a:buSzTx/>
              <a:buFontTx/>
              <a:buNone/>
              <a:tabLst/>
              <a:defRPr>
                <a:solidFill>
                  <a:schemeClr val="bg1"/>
                </a:solidFill>
                <a:effectLst>
                  <a:reflection blurRad="6350" stA="5000" endPos="21000" dir="5400000" sy="-100000" algn="bl" rotWithShape="0"/>
                </a:effectLst>
                <a:latin typeface="Source Han Sans Medium" panose="020B0600000000000000" pitchFamily="34" charset="-122"/>
                <a:ea typeface="Source Han Sans Medium" panose="020B06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快捷操作</a:t>
            </a:r>
          </a:p>
        </p:txBody>
      </p:sp>
      <p:sp>
        <p:nvSpPr>
          <p:cNvPr id="84" name="文本框 83">
            <a:extLst>
              <a:ext uri="{FF2B5EF4-FFF2-40B4-BE49-F238E27FC236}">
                <a16:creationId xmlns:a16="http://schemas.microsoft.com/office/drawing/2014/main" id="{48F9F934-F49C-A0A6-C2EB-A21D974EDF77}"/>
              </a:ext>
            </a:extLst>
          </p:cNvPr>
          <p:cNvSpPr txBox="1"/>
          <p:nvPr/>
        </p:nvSpPr>
        <p:spPr>
          <a:xfrm>
            <a:off x="1816553" y="4056386"/>
            <a:ext cx="923330" cy="276999"/>
          </a:xfrm>
          <a:prstGeom prst="rect">
            <a:avLst/>
          </a:prstGeom>
          <a:noFill/>
        </p:spPr>
        <p:txBody>
          <a:bodyPr wrap="none" lIns="0" tIns="0" rIns="0" bIns="0">
            <a:spAutoFit/>
          </a:bodyPr>
          <a:lstStyle>
            <a:defPPr>
              <a:defRPr lang="zh-CN"/>
            </a:defPPr>
            <a:lvl1pPr marR="0" lvl="0" indent="0" algn="just" fontAlgn="auto">
              <a:lnSpc>
                <a:spcPct val="100000"/>
              </a:lnSpc>
              <a:spcBef>
                <a:spcPts val="0"/>
              </a:spcBef>
              <a:spcAft>
                <a:spcPts val="0"/>
              </a:spcAft>
              <a:buClrTx/>
              <a:buSzTx/>
              <a:buFontTx/>
              <a:buNone/>
              <a:tabLst/>
              <a:defRPr>
                <a:solidFill>
                  <a:schemeClr val="bg1"/>
                </a:solidFill>
                <a:effectLst>
                  <a:reflection blurRad="6350" stA="5000" endPos="21000" dir="5400000" sy="-100000" algn="bl" rotWithShape="0"/>
                </a:effectLst>
                <a:latin typeface="Source Han Sans Medium" panose="020B0600000000000000" pitchFamily="34" charset="-122"/>
                <a:ea typeface="Source Han Sans Medium" panose="020B06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核心功能</a:t>
            </a:r>
          </a:p>
        </p:txBody>
      </p:sp>
      <p:sp>
        <p:nvSpPr>
          <p:cNvPr id="85" name="文本框 84">
            <a:extLst>
              <a:ext uri="{FF2B5EF4-FFF2-40B4-BE49-F238E27FC236}">
                <a16:creationId xmlns:a16="http://schemas.microsoft.com/office/drawing/2014/main" id="{8065F574-9068-05FE-D284-F47026A759DB}"/>
              </a:ext>
            </a:extLst>
          </p:cNvPr>
          <p:cNvSpPr txBox="1"/>
          <p:nvPr/>
        </p:nvSpPr>
        <p:spPr>
          <a:xfrm>
            <a:off x="9326342" y="4056386"/>
            <a:ext cx="923330" cy="276999"/>
          </a:xfrm>
          <a:prstGeom prst="rect">
            <a:avLst/>
          </a:prstGeom>
          <a:noFill/>
        </p:spPr>
        <p:txBody>
          <a:bodyPr wrap="none" lIns="0" tIns="0" rIns="0" bIns="0">
            <a:spAutoFit/>
          </a:bodyPr>
          <a:lstStyle>
            <a:defPPr>
              <a:defRPr lang="zh-CN"/>
            </a:defPPr>
            <a:lvl1pPr marR="0" lvl="0" indent="0" algn="just" fontAlgn="auto">
              <a:lnSpc>
                <a:spcPct val="100000"/>
              </a:lnSpc>
              <a:spcBef>
                <a:spcPts val="0"/>
              </a:spcBef>
              <a:spcAft>
                <a:spcPts val="0"/>
              </a:spcAft>
              <a:buClrTx/>
              <a:buSzTx/>
              <a:buFontTx/>
              <a:buNone/>
              <a:tabLst/>
              <a:defRPr>
                <a:solidFill>
                  <a:schemeClr val="bg1"/>
                </a:solidFill>
                <a:effectLst>
                  <a:reflection blurRad="6350" stA="5000" endPos="21000" dir="5400000" sy="-100000" algn="bl" rotWithShape="0"/>
                </a:effectLst>
                <a:latin typeface="Source Han Sans Medium" panose="020B0600000000000000" pitchFamily="34" charset="-122"/>
                <a:ea typeface="Source Han Sans Medium" panose="020B06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快速查找</a:t>
            </a:r>
          </a:p>
        </p:txBody>
      </p:sp>
      <p:grpSp>
        <p:nvGrpSpPr>
          <p:cNvPr id="86" name="组合 85">
            <a:extLst>
              <a:ext uri="{FF2B5EF4-FFF2-40B4-BE49-F238E27FC236}">
                <a16:creationId xmlns:a16="http://schemas.microsoft.com/office/drawing/2014/main" id="{A5538D7A-8A16-999E-408B-0D77B8ED87E5}"/>
              </a:ext>
            </a:extLst>
          </p:cNvPr>
          <p:cNvGrpSpPr/>
          <p:nvPr/>
        </p:nvGrpSpPr>
        <p:grpSpPr>
          <a:xfrm>
            <a:off x="4191000" y="3788126"/>
            <a:ext cx="1414589" cy="2204560"/>
            <a:chOff x="4191000" y="3877026"/>
            <a:chExt cx="1414589" cy="2204560"/>
          </a:xfrm>
        </p:grpSpPr>
        <p:sp>
          <p:nvSpPr>
            <p:cNvPr id="87" name="标注: 弯曲线形(无边框) 86">
              <a:extLst>
                <a:ext uri="{FF2B5EF4-FFF2-40B4-BE49-F238E27FC236}">
                  <a16:creationId xmlns:a16="http://schemas.microsoft.com/office/drawing/2014/main" id="{39F50B9C-C5B2-FA8E-C686-63AF9E856BE7}"/>
                </a:ext>
              </a:extLst>
            </p:cNvPr>
            <p:cNvSpPr/>
            <p:nvPr/>
          </p:nvSpPr>
          <p:spPr>
            <a:xfrm>
              <a:off x="4191000" y="5468938"/>
              <a:ext cx="914400" cy="612648"/>
            </a:xfrm>
            <a:prstGeom prst="callout2">
              <a:avLst>
                <a:gd name="adj1" fmla="val -55048"/>
                <a:gd name="adj2" fmla="val -6666"/>
                <a:gd name="adj3" fmla="val -128846"/>
                <a:gd name="adj4" fmla="val -66667"/>
                <a:gd name="adj5" fmla="val -129721"/>
                <a:gd name="adj6" fmla="val -343593"/>
              </a:avLst>
            </a:prstGeom>
            <a:noFill/>
            <a:ln w="15875" cap="rnd">
              <a:gradFill flip="none" rotWithShape="1">
                <a:gsLst>
                  <a:gs pos="0">
                    <a:schemeClr val="accent1">
                      <a:lumMod val="60000"/>
                      <a:lumOff val="40000"/>
                    </a:schemeClr>
                  </a:gs>
                  <a:gs pos="100000">
                    <a:schemeClr val="accent1">
                      <a:lumMod val="20000"/>
                      <a:lumOff val="8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8" name="标注: 弯曲线形(无边框) 87">
              <a:extLst>
                <a:ext uri="{FF2B5EF4-FFF2-40B4-BE49-F238E27FC236}">
                  <a16:creationId xmlns:a16="http://schemas.microsoft.com/office/drawing/2014/main" id="{F6B93964-4091-02AA-E955-17B8E9C7D251}"/>
                </a:ext>
              </a:extLst>
            </p:cNvPr>
            <p:cNvSpPr/>
            <p:nvPr/>
          </p:nvSpPr>
          <p:spPr>
            <a:xfrm>
              <a:off x="4691189" y="4672982"/>
              <a:ext cx="914400" cy="612648"/>
            </a:xfrm>
            <a:prstGeom prst="callout2">
              <a:avLst>
                <a:gd name="adj1" fmla="val -55048"/>
                <a:gd name="adj2" fmla="val -6666"/>
                <a:gd name="adj3" fmla="val -128846"/>
                <a:gd name="adj4" fmla="val -66667"/>
                <a:gd name="adj5" fmla="val -131685"/>
                <a:gd name="adj6" fmla="val -400202"/>
              </a:avLst>
            </a:prstGeom>
            <a:noFill/>
            <a:ln w="15875" cap="rnd">
              <a:gradFill flip="none" rotWithShape="1">
                <a:gsLst>
                  <a:gs pos="0">
                    <a:schemeClr val="accent1">
                      <a:lumMod val="60000"/>
                      <a:lumOff val="40000"/>
                    </a:schemeClr>
                  </a:gs>
                  <a:gs pos="100000">
                    <a:schemeClr val="accent1">
                      <a:lumMod val="20000"/>
                      <a:lumOff val="8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9" name="标注: 弯曲线形(无边框) 88">
              <a:extLst>
                <a:ext uri="{FF2B5EF4-FFF2-40B4-BE49-F238E27FC236}">
                  <a16:creationId xmlns:a16="http://schemas.microsoft.com/office/drawing/2014/main" id="{94CE71A6-3D95-F059-CE99-C889DCD5D073}"/>
                </a:ext>
              </a:extLst>
            </p:cNvPr>
            <p:cNvSpPr/>
            <p:nvPr/>
          </p:nvSpPr>
          <p:spPr>
            <a:xfrm>
              <a:off x="4656165" y="3877026"/>
              <a:ext cx="914400" cy="612648"/>
            </a:xfrm>
            <a:prstGeom prst="callout2">
              <a:avLst>
                <a:gd name="adj1" fmla="val -55048"/>
                <a:gd name="adj2" fmla="val -6666"/>
                <a:gd name="adj3" fmla="val -128846"/>
                <a:gd name="adj4" fmla="val -66667"/>
                <a:gd name="adj5" fmla="val -133499"/>
                <a:gd name="adj6" fmla="val -395975"/>
              </a:avLst>
            </a:prstGeom>
            <a:noFill/>
            <a:ln w="15875" cap="rnd">
              <a:gradFill flip="none" rotWithShape="1">
                <a:gsLst>
                  <a:gs pos="0">
                    <a:schemeClr val="accent1">
                      <a:lumMod val="60000"/>
                      <a:lumOff val="40000"/>
                    </a:schemeClr>
                  </a:gs>
                  <a:gs pos="100000">
                    <a:schemeClr val="accent1">
                      <a:lumMod val="20000"/>
                      <a:lumOff val="8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0" name="组合 89">
            <a:extLst>
              <a:ext uri="{FF2B5EF4-FFF2-40B4-BE49-F238E27FC236}">
                <a16:creationId xmlns:a16="http://schemas.microsoft.com/office/drawing/2014/main" id="{83F6D164-0B06-7349-36D6-FD5E00B4EF7E}"/>
              </a:ext>
            </a:extLst>
          </p:cNvPr>
          <p:cNvGrpSpPr/>
          <p:nvPr/>
        </p:nvGrpSpPr>
        <p:grpSpPr>
          <a:xfrm flipH="1">
            <a:off x="6600220" y="3788126"/>
            <a:ext cx="1414589" cy="2204560"/>
            <a:chOff x="4191000" y="3877026"/>
            <a:chExt cx="1414589" cy="2204560"/>
          </a:xfrm>
        </p:grpSpPr>
        <p:sp>
          <p:nvSpPr>
            <p:cNvPr id="91" name="标注: 弯曲线形(无边框) 90">
              <a:extLst>
                <a:ext uri="{FF2B5EF4-FFF2-40B4-BE49-F238E27FC236}">
                  <a16:creationId xmlns:a16="http://schemas.microsoft.com/office/drawing/2014/main" id="{2382E0B4-D313-BAFA-1543-8AEFA0294B46}"/>
                </a:ext>
              </a:extLst>
            </p:cNvPr>
            <p:cNvSpPr/>
            <p:nvPr/>
          </p:nvSpPr>
          <p:spPr>
            <a:xfrm>
              <a:off x="4191000" y="5468938"/>
              <a:ext cx="914400" cy="612648"/>
            </a:xfrm>
            <a:prstGeom prst="callout2">
              <a:avLst>
                <a:gd name="adj1" fmla="val -55048"/>
                <a:gd name="adj2" fmla="val -6666"/>
                <a:gd name="adj3" fmla="val -128846"/>
                <a:gd name="adj4" fmla="val -66667"/>
                <a:gd name="adj5" fmla="val -129721"/>
                <a:gd name="adj6" fmla="val -343593"/>
              </a:avLst>
            </a:prstGeom>
            <a:noFill/>
            <a:ln w="15875" cap="rnd">
              <a:gradFill flip="none" rotWithShape="1">
                <a:gsLst>
                  <a:gs pos="0">
                    <a:schemeClr val="accent1">
                      <a:lumMod val="60000"/>
                      <a:lumOff val="40000"/>
                    </a:schemeClr>
                  </a:gs>
                  <a:gs pos="100000">
                    <a:schemeClr val="accent1">
                      <a:lumMod val="20000"/>
                      <a:lumOff val="8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2" name="标注: 弯曲线形(无边框) 91">
              <a:extLst>
                <a:ext uri="{FF2B5EF4-FFF2-40B4-BE49-F238E27FC236}">
                  <a16:creationId xmlns:a16="http://schemas.microsoft.com/office/drawing/2014/main" id="{40EF4417-0909-E3F8-6FFA-05F2800CC734}"/>
                </a:ext>
              </a:extLst>
            </p:cNvPr>
            <p:cNvSpPr/>
            <p:nvPr/>
          </p:nvSpPr>
          <p:spPr>
            <a:xfrm>
              <a:off x="4691189" y="4672982"/>
              <a:ext cx="914400" cy="612648"/>
            </a:xfrm>
            <a:prstGeom prst="callout2">
              <a:avLst>
                <a:gd name="adj1" fmla="val -55048"/>
                <a:gd name="adj2" fmla="val -6666"/>
                <a:gd name="adj3" fmla="val -128846"/>
                <a:gd name="adj4" fmla="val -66667"/>
                <a:gd name="adj5" fmla="val -131685"/>
                <a:gd name="adj6" fmla="val -400202"/>
              </a:avLst>
            </a:prstGeom>
            <a:noFill/>
            <a:ln w="15875" cap="rnd">
              <a:gradFill flip="none" rotWithShape="1">
                <a:gsLst>
                  <a:gs pos="0">
                    <a:schemeClr val="accent1">
                      <a:lumMod val="60000"/>
                      <a:lumOff val="40000"/>
                    </a:schemeClr>
                  </a:gs>
                  <a:gs pos="100000">
                    <a:schemeClr val="accent1">
                      <a:lumMod val="20000"/>
                      <a:lumOff val="8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3" name="标注: 弯曲线形(无边框) 92">
              <a:extLst>
                <a:ext uri="{FF2B5EF4-FFF2-40B4-BE49-F238E27FC236}">
                  <a16:creationId xmlns:a16="http://schemas.microsoft.com/office/drawing/2014/main" id="{75B4A76E-1523-50FE-1FBF-E64821C2C5FF}"/>
                </a:ext>
              </a:extLst>
            </p:cNvPr>
            <p:cNvSpPr/>
            <p:nvPr/>
          </p:nvSpPr>
          <p:spPr>
            <a:xfrm>
              <a:off x="4656165" y="3877026"/>
              <a:ext cx="914400" cy="612648"/>
            </a:xfrm>
            <a:prstGeom prst="callout2">
              <a:avLst>
                <a:gd name="adj1" fmla="val -55048"/>
                <a:gd name="adj2" fmla="val -6666"/>
                <a:gd name="adj3" fmla="val -128846"/>
                <a:gd name="adj4" fmla="val -66667"/>
                <a:gd name="adj5" fmla="val -133499"/>
                <a:gd name="adj6" fmla="val -395975"/>
              </a:avLst>
            </a:prstGeom>
            <a:noFill/>
            <a:ln w="15875" cap="rnd">
              <a:gradFill flip="none" rotWithShape="1">
                <a:gsLst>
                  <a:gs pos="0">
                    <a:schemeClr val="accent1">
                      <a:lumMod val="60000"/>
                      <a:lumOff val="40000"/>
                    </a:schemeClr>
                  </a:gs>
                  <a:gs pos="100000">
                    <a:schemeClr val="accent1">
                      <a:lumMod val="20000"/>
                      <a:lumOff val="8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03" name="iconfont-10796-5191309">
            <a:extLst>
              <a:ext uri="{FF2B5EF4-FFF2-40B4-BE49-F238E27FC236}">
                <a16:creationId xmlns:a16="http://schemas.microsoft.com/office/drawing/2014/main" id="{7AA67424-4DC2-AE0D-FE1B-335AB9A0A1EF}"/>
              </a:ext>
            </a:extLst>
          </p:cNvPr>
          <p:cNvSpPr/>
          <p:nvPr/>
        </p:nvSpPr>
        <p:spPr>
          <a:xfrm>
            <a:off x="1126039" y="2372719"/>
            <a:ext cx="507562" cy="455716"/>
          </a:xfrm>
          <a:custGeom>
            <a:avLst/>
            <a:gdLst>
              <a:gd name="T0" fmla="*/ 6858 w 7681"/>
              <a:gd name="T1" fmla="*/ 0 h 7680"/>
              <a:gd name="T2" fmla="*/ 823 w 7681"/>
              <a:gd name="T3" fmla="*/ 0 h 7680"/>
              <a:gd name="T4" fmla="*/ 0 w 7681"/>
              <a:gd name="T5" fmla="*/ 823 h 7680"/>
              <a:gd name="T6" fmla="*/ 0 w 7681"/>
              <a:gd name="T7" fmla="*/ 6857 h 7680"/>
              <a:gd name="T8" fmla="*/ 823 w 7681"/>
              <a:gd name="T9" fmla="*/ 7680 h 7680"/>
              <a:gd name="T10" fmla="*/ 6857 w 7681"/>
              <a:gd name="T11" fmla="*/ 7680 h 7680"/>
              <a:gd name="T12" fmla="*/ 7680 w 7681"/>
              <a:gd name="T13" fmla="*/ 6857 h 7680"/>
              <a:gd name="T14" fmla="*/ 7680 w 7681"/>
              <a:gd name="T15" fmla="*/ 823 h 7680"/>
              <a:gd name="T16" fmla="*/ 6858 w 7681"/>
              <a:gd name="T17" fmla="*/ 0 h 7680"/>
              <a:gd name="T18" fmla="*/ 3896 w 7681"/>
              <a:gd name="T19" fmla="*/ 6417 h 7680"/>
              <a:gd name="T20" fmla="*/ 1100 w 7681"/>
              <a:gd name="T21" fmla="*/ 5201 h 7680"/>
              <a:gd name="T22" fmla="*/ 2059 w 7681"/>
              <a:gd name="T23" fmla="*/ 4769 h 7680"/>
              <a:gd name="T24" fmla="*/ 3896 w 7681"/>
              <a:gd name="T25" fmla="*/ 5567 h 7680"/>
              <a:gd name="T26" fmla="*/ 5696 w 7681"/>
              <a:gd name="T27" fmla="*/ 4752 h 7680"/>
              <a:gd name="T28" fmla="*/ 6581 w 7681"/>
              <a:gd name="T29" fmla="*/ 5201 h 7680"/>
              <a:gd name="T30" fmla="*/ 3896 w 7681"/>
              <a:gd name="T31" fmla="*/ 6417 h 7680"/>
              <a:gd name="T32" fmla="*/ 3896 w 7681"/>
              <a:gd name="T33" fmla="*/ 5218 h 7680"/>
              <a:gd name="T34" fmla="*/ 1100 w 7681"/>
              <a:gd name="T35" fmla="*/ 4002 h 7680"/>
              <a:gd name="T36" fmla="*/ 2059 w 7681"/>
              <a:gd name="T37" fmla="*/ 3570 h 7680"/>
              <a:gd name="T38" fmla="*/ 3896 w 7681"/>
              <a:gd name="T39" fmla="*/ 4368 h 7680"/>
              <a:gd name="T40" fmla="*/ 5696 w 7681"/>
              <a:gd name="T41" fmla="*/ 3553 h 7680"/>
              <a:gd name="T42" fmla="*/ 6581 w 7681"/>
              <a:gd name="T43" fmla="*/ 4002 h 7680"/>
              <a:gd name="T44" fmla="*/ 3896 w 7681"/>
              <a:gd name="T45" fmla="*/ 5218 h 7680"/>
              <a:gd name="T46" fmla="*/ 3896 w 7681"/>
              <a:gd name="T47" fmla="*/ 3895 h 7680"/>
              <a:gd name="T48" fmla="*/ 1100 w 7681"/>
              <a:gd name="T49" fmla="*/ 2680 h 7680"/>
              <a:gd name="T50" fmla="*/ 4001 w 7681"/>
              <a:gd name="T51" fmla="*/ 1373 h 7680"/>
              <a:gd name="T52" fmla="*/ 6581 w 7681"/>
              <a:gd name="T53" fmla="*/ 2680 h 7680"/>
              <a:gd name="T54" fmla="*/ 3896 w 7681"/>
              <a:gd name="T55" fmla="*/ 3895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81" h="7680">
                <a:moveTo>
                  <a:pt x="6858" y="0"/>
                </a:moveTo>
                <a:lnTo>
                  <a:pt x="823" y="0"/>
                </a:lnTo>
                <a:cubicBezTo>
                  <a:pt x="369" y="0"/>
                  <a:pt x="0" y="368"/>
                  <a:pt x="0" y="823"/>
                </a:cubicBezTo>
                <a:lnTo>
                  <a:pt x="0" y="6857"/>
                </a:lnTo>
                <a:cubicBezTo>
                  <a:pt x="0" y="7312"/>
                  <a:pt x="368" y="7680"/>
                  <a:pt x="823" y="7680"/>
                </a:cubicBezTo>
                <a:lnTo>
                  <a:pt x="6857" y="7680"/>
                </a:lnTo>
                <a:cubicBezTo>
                  <a:pt x="7311" y="7680"/>
                  <a:pt x="7680" y="7312"/>
                  <a:pt x="7680" y="6857"/>
                </a:cubicBezTo>
                <a:lnTo>
                  <a:pt x="7680" y="823"/>
                </a:lnTo>
                <a:cubicBezTo>
                  <a:pt x="7681" y="369"/>
                  <a:pt x="7312" y="0"/>
                  <a:pt x="6858" y="0"/>
                </a:cubicBezTo>
                <a:close/>
                <a:moveTo>
                  <a:pt x="3896" y="6417"/>
                </a:moveTo>
                <a:lnTo>
                  <a:pt x="1100" y="5201"/>
                </a:lnTo>
                <a:lnTo>
                  <a:pt x="2059" y="4769"/>
                </a:lnTo>
                <a:lnTo>
                  <a:pt x="3896" y="5567"/>
                </a:lnTo>
                <a:lnTo>
                  <a:pt x="5696" y="4752"/>
                </a:lnTo>
                <a:lnTo>
                  <a:pt x="6581" y="5201"/>
                </a:lnTo>
                <a:lnTo>
                  <a:pt x="3896" y="6417"/>
                </a:lnTo>
                <a:close/>
                <a:moveTo>
                  <a:pt x="3896" y="5218"/>
                </a:moveTo>
                <a:lnTo>
                  <a:pt x="1100" y="4002"/>
                </a:lnTo>
                <a:lnTo>
                  <a:pt x="2059" y="3570"/>
                </a:lnTo>
                <a:lnTo>
                  <a:pt x="3896" y="4368"/>
                </a:lnTo>
                <a:lnTo>
                  <a:pt x="5696" y="3553"/>
                </a:lnTo>
                <a:lnTo>
                  <a:pt x="6581" y="4002"/>
                </a:lnTo>
                <a:lnTo>
                  <a:pt x="3896" y="5218"/>
                </a:lnTo>
                <a:close/>
                <a:moveTo>
                  <a:pt x="3896" y="3895"/>
                </a:moveTo>
                <a:lnTo>
                  <a:pt x="1100" y="2680"/>
                </a:lnTo>
                <a:lnTo>
                  <a:pt x="4001" y="1373"/>
                </a:lnTo>
                <a:lnTo>
                  <a:pt x="6581" y="2680"/>
                </a:lnTo>
                <a:lnTo>
                  <a:pt x="3896" y="3895"/>
                </a:lnTo>
                <a:close/>
              </a:path>
            </a:pathLst>
          </a:custGeom>
          <a:gradFill flip="none" rotWithShape="1">
            <a:gsLst>
              <a:gs pos="0">
                <a:schemeClr val="accent1">
                  <a:lumMod val="60000"/>
                  <a:lumOff val="40000"/>
                </a:schemeClr>
              </a:gs>
              <a:gs pos="53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4" name="iconfont-11262-5326790">
            <a:extLst>
              <a:ext uri="{FF2B5EF4-FFF2-40B4-BE49-F238E27FC236}">
                <a16:creationId xmlns:a16="http://schemas.microsoft.com/office/drawing/2014/main" id="{A580F789-D643-E297-E1C4-AA0F81FDC7BE}"/>
              </a:ext>
            </a:extLst>
          </p:cNvPr>
          <p:cNvSpPr/>
          <p:nvPr/>
        </p:nvSpPr>
        <p:spPr>
          <a:xfrm>
            <a:off x="1123527" y="3166259"/>
            <a:ext cx="499561" cy="464600"/>
          </a:xfrm>
          <a:custGeom>
            <a:avLst/>
            <a:gdLst>
              <a:gd name="connsiteX0" fmla="*/ 126566 w 607639"/>
              <a:gd name="connsiteY0" fmla="*/ 404452 h 606722"/>
              <a:gd name="connsiteX1" fmla="*/ 101288 w 607639"/>
              <a:gd name="connsiteY1" fmla="*/ 429780 h 606722"/>
              <a:gd name="connsiteX2" fmla="*/ 126566 w 607639"/>
              <a:gd name="connsiteY2" fmla="*/ 455019 h 606722"/>
              <a:gd name="connsiteX3" fmla="*/ 227854 w 607639"/>
              <a:gd name="connsiteY3" fmla="*/ 455019 h 606722"/>
              <a:gd name="connsiteX4" fmla="*/ 253131 w 607639"/>
              <a:gd name="connsiteY4" fmla="*/ 429780 h 606722"/>
              <a:gd name="connsiteX5" fmla="*/ 227854 w 607639"/>
              <a:gd name="connsiteY5" fmla="*/ 404452 h 606722"/>
              <a:gd name="connsiteX6" fmla="*/ 354401 w 607639"/>
              <a:gd name="connsiteY6" fmla="*/ 379219 h 606722"/>
              <a:gd name="connsiteX7" fmla="*/ 480974 w 607639"/>
              <a:gd name="connsiteY7" fmla="*/ 379219 h 606722"/>
              <a:gd name="connsiteX8" fmla="*/ 480974 w 607639"/>
              <a:gd name="connsiteY8" fmla="*/ 480269 h 606722"/>
              <a:gd name="connsiteX9" fmla="*/ 354401 w 607639"/>
              <a:gd name="connsiteY9" fmla="*/ 480269 h 606722"/>
              <a:gd name="connsiteX10" fmla="*/ 354401 w 607639"/>
              <a:gd name="connsiteY10" fmla="*/ 454051 h 606722"/>
              <a:gd name="connsiteX11" fmla="*/ 346657 w 607639"/>
              <a:gd name="connsiteY11" fmla="*/ 435832 h 606722"/>
              <a:gd name="connsiteX12" fmla="*/ 340337 w 607639"/>
              <a:gd name="connsiteY12" fmla="*/ 429788 h 606722"/>
              <a:gd name="connsiteX13" fmla="*/ 346657 w 607639"/>
              <a:gd name="connsiteY13" fmla="*/ 423745 h 606722"/>
              <a:gd name="connsiteX14" fmla="*/ 354401 w 607639"/>
              <a:gd name="connsiteY14" fmla="*/ 405526 h 606722"/>
              <a:gd name="connsiteX15" fmla="*/ 329142 w 607639"/>
              <a:gd name="connsiteY15" fmla="*/ 328645 h 606722"/>
              <a:gd name="connsiteX16" fmla="*/ 303775 w 607639"/>
              <a:gd name="connsiteY16" fmla="*/ 353884 h 606722"/>
              <a:gd name="connsiteX17" fmla="*/ 303775 w 607639"/>
              <a:gd name="connsiteY17" fmla="*/ 394676 h 606722"/>
              <a:gd name="connsiteX18" fmla="*/ 286241 w 607639"/>
              <a:gd name="connsiteY18" fmla="*/ 411473 h 606722"/>
              <a:gd name="connsiteX19" fmla="*/ 278498 w 607639"/>
              <a:gd name="connsiteY19" fmla="*/ 429780 h 606722"/>
              <a:gd name="connsiteX20" fmla="*/ 286241 w 607639"/>
              <a:gd name="connsiteY20" fmla="*/ 447998 h 606722"/>
              <a:gd name="connsiteX21" fmla="*/ 303775 w 607639"/>
              <a:gd name="connsiteY21" fmla="*/ 464795 h 606722"/>
              <a:gd name="connsiteX22" fmla="*/ 303775 w 607639"/>
              <a:gd name="connsiteY22" fmla="*/ 505587 h 606722"/>
              <a:gd name="connsiteX23" fmla="*/ 329142 w 607639"/>
              <a:gd name="connsiteY23" fmla="*/ 530826 h 606722"/>
              <a:gd name="connsiteX24" fmla="*/ 506351 w 607639"/>
              <a:gd name="connsiteY24" fmla="*/ 530826 h 606722"/>
              <a:gd name="connsiteX25" fmla="*/ 531629 w 607639"/>
              <a:gd name="connsiteY25" fmla="*/ 505587 h 606722"/>
              <a:gd name="connsiteX26" fmla="*/ 531629 w 607639"/>
              <a:gd name="connsiteY26" fmla="*/ 353884 h 606722"/>
              <a:gd name="connsiteX27" fmla="*/ 506351 w 607639"/>
              <a:gd name="connsiteY27" fmla="*/ 328645 h 606722"/>
              <a:gd name="connsiteX28" fmla="*/ 126566 w 607639"/>
              <a:gd name="connsiteY28" fmla="*/ 303317 h 606722"/>
              <a:gd name="connsiteX29" fmla="*/ 101288 w 607639"/>
              <a:gd name="connsiteY29" fmla="*/ 328645 h 606722"/>
              <a:gd name="connsiteX30" fmla="*/ 126566 w 607639"/>
              <a:gd name="connsiteY30" fmla="*/ 353884 h 606722"/>
              <a:gd name="connsiteX31" fmla="*/ 227854 w 607639"/>
              <a:gd name="connsiteY31" fmla="*/ 353884 h 606722"/>
              <a:gd name="connsiteX32" fmla="*/ 253131 w 607639"/>
              <a:gd name="connsiteY32" fmla="*/ 353884 h 606722"/>
              <a:gd name="connsiteX33" fmla="*/ 278498 w 607639"/>
              <a:gd name="connsiteY33" fmla="*/ 328645 h 606722"/>
              <a:gd name="connsiteX34" fmla="*/ 253131 w 607639"/>
              <a:gd name="connsiteY34" fmla="*/ 303317 h 606722"/>
              <a:gd name="connsiteX35" fmla="*/ 227854 w 607639"/>
              <a:gd name="connsiteY35" fmla="*/ 303317 h 606722"/>
              <a:gd name="connsiteX36" fmla="*/ 126566 w 607639"/>
              <a:gd name="connsiteY36" fmla="*/ 202270 h 606722"/>
              <a:gd name="connsiteX37" fmla="*/ 101288 w 607639"/>
              <a:gd name="connsiteY37" fmla="*/ 227510 h 606722"/>
              <a:gd name="connsiteX38" fmla="*/ 126566 w 607639"/>
              <a:gd name="connsiteY38" fmla="*/ 252749 h 606722"/>
              <a:gd name="connsiteX39" fmla="*/ 177210 w 607639"/>
              <a:gd name="connsiteY39" fmla="*/ 252749 h 606722"/>
              <a:gd name="connsiteX40" fmla="*/ 202576 w 607639"/>
              <a:gd name="connsiteY40" fmla="*/ 227510 h 606722"/>
              <a:gd name="connsiteX41" fmla="*/ 177210 w 607639"/>
              <a:gd name="connsiteY41" fmla="*/ 202270 h 606722"/>
              <a:gd name="connsiteX42" fmla="*/ 354401 w 607639"/>
              <a:gd name="connsiteY42" fmla="*/ 126383 h 606722"/>
              <a:gd name="connsiteX43" fmla="*/ 480974 w 607639"/>
              <a:gd name="connsiteY43" fmla="*/ 126383 h 606722"/>
              <a:gd name="connsiteX44" fmla="*/ 480974 w 607639"/>
              <a:gd name="connsiteY44" fmla="*/ 227503 h 606722"/>
              <a:gd name="connsiteX45" fmla="*/ 354401 w 607639"/>
              <a:gd name="connsiteY45" fmla="*/ 227503 h 606722"/>
              <a:gd name="connsiteX46" fmla="*/ 354401 w 607639"/>
              <a:gd name="connsiteY46" fmla="*/ 201201 h 606722"/>
              <a:gd name="connsiteX47" fmla="*/ 346657 w 607639"/>
              <a:gd name="connsiteY47" fmla="*/ 182985 h 606722"/>
              <a:gd name="connsiteX48" fmla="*/ 340337 w 607639"/>
              <a:gd name="connsiteY48" fmla="*/ 176943 h 606722"/>
              <a:gd name="connsiteX49" fmla="*/ 346657 w 607639"/>
              <a:gd name="connsiteY49" fmla="*/ 170901 h 606722"/>
              <a:gd name="connsiteX50" fmla="*/ 354401 w 607639"/>
              <a:gd name="connsiteY50" fmla="*/ 152685 h 606722"/>
              <a:gd name="connsiteX51" fmla="*/ 126566 w 607639"/>
              <a:gd name="connsiteY51" fmla="*/ 101135 h 606722"/>
              <a:gd name="connsiteX52" fmla="*/ 101288 w 607639"/>
              <a:gd name="connsiteY52" fmla="*/ 126374 h 606722"/>
              <a:gd name="connsiteX53" fmla="*/ 126566 w 607639"/>
              <a:gd name="connsiteY53" fmla="*/ 151703 h 606722"/>
              <a:gd name="connsiteX54" fmla="*/ 227854 w 607639"/>
              <a:gd name="connsiteY54" fmla="*/ 151703 h 606722"/>
              <a:gd name="connsiteX55" fmla="*/ 253131 w 607639"/>
              <a:gd name="connsiteY55" fmla="*/ 126374 h 606722"/>
              <a:gd name="connsiteX56" fmla="*/ 227854 w 607639"/>
              <a:gd name="connsiteY56" fmla="*/ 101135 h 606722"/>
              <a:gd name="connsiteX57" fmla="*/ 329142 w 607639"/>
              <a:gd name="connsiteY57" fmla="*/ 75807 h 606722"/>
              <a:gd name="connsiteX58" fmla="*/ 303775 w 607639"/>
              <a:gd name="connsiteY58" fmla="*/ 101135 h 606722"/>
              <a:gd name="connsiteX59" fmla="*/ 303775 w 607639"/>
              <a:gd name="connsiteY59" fmla="*/ 141927 h 606722"/>
              <a:gd name="connsiteX60" fmla="*/ 286241 w 607639"/>
              <a:gd name="connsiteY60" fmla="*/ 158724 h 606722"/>
              <a:gd name="connsiteX61" fmla="*/ 278498 w 607639"/>
              <a:gd name="connsiteY61" fmla="*/ 176942 h 606722"/>
              <a:gd name="connsiteX62" fmla="*/ 286241 w 607639"/>
              <a:gd name="connsiteY62" fmla="*/ 195161 h 606722"/>
              <a:gd name="connsiteX63" fmla="*/ 303775 w 607639"/>
              <a:gd name="connsiteY63" fmla="*/ 211957 h 606722"/>
              <a:gd name="connsiteX64" fmla="*/ 303775 w 607639"/>
              <a:gd name="connsiteY64" fmla="*/ 252749 h 606722"/>
              <a:gd name="connsiteX65" fmla="*/ 329142 w 607639"/>
              <a:gd name="connsiteY65" fmla="*/ 278077 h 606722"/>
              <a:gd name="connsiteX66" fmla="*/ 506351 w 607639"/>
              <a:gd name="connsiteY66" fmla="*/ 278077 h 606722"/>
              <a:gd name="connsiteX67" fmla="*/ 531629 w 607639"/>
              <a:gd name="connsiteY67" fmla="*/ 252749 h 606722"/>
              <a:gd name="connsiteX68" fmla="*/ 531629 w 607639"/>
              <a:gd name="connsiteY68" fmla="*/ 101135 h 606722"/>
              <a:gd name="connsiteX69" fmla="*/ 506351 w 607639"/>
              <a:gd name="connsiteY69" fmla="*/ 75807 h 606722"/>
              <a:gd name="connsiteX70" fmla="*/ 75922 w 607639"/>
              <a:gd name="connsiteY70" fmla="*/ 0 h 606722"/>
              <a:gd name="connsiteX71" fmla="*/ 531629 w 607639"/>
              <a:gd name="connsiteY71" fmla="*/ 0 h 606722"/>
              <a:gd name="connsiteX72" fmla="*/ 607639 w 607639"/>
              <a:gd name="connsiteY72" fmla="*/ 75807 h 606722"/>
              <a:gd name="connsiteX73" fmla="*/ 607639 w 607639"/>
              <a:gd name="connsiteY73" fmla="*/ 530826 h 606722"/>
              <a:gd name="connsiteX74" fmla="*/ 531629 w 607639"/>
              <a:gd name="connsiteY74" fmla="*/ 606722 h 606722"/>
              <a:gd name="connsiteX75" fmla="*/ 75922 w 607639"/>
              <a:gd name="connsiteY75" fmla="*/ 606722 h 606722"/>
              <a:gd name="connsiteX76" fmla="*/ 0 w 607639"/>
              <a:gd name="connsiteY76" fmla="*/ 530826 h 606722"/>
              <a:gd name="connsiteX77" fmla="*/ 0 w 607639"/>
              <a:gd name="connsiteY77" fmla="*/ 75807 h 606722"/>
              <a:gd name="connsiteX78" fmla="*/ 75922 w 607639"/>
              <a:gd name="connsiteY7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7639" h="606722">
                <a:moveTo>
                  <a:pt x="126566" y="404452"/>
                </a:moveTo>
                <a:cubicBezTo>
                  <a:pt x="112592" y="404452"/>
                  <a:pt x="101288" y="415827"/>
                  <a:pt x="101288" y="429780"/>
                </a:cubicBezTo>
                <a:cubicBezTo>
                  <a:pt x="101288" y="443733"/>
                  <a:pt x="112592" y="455019"/>
                  <a:pt x="126566" y="455019"/>
                </a:cubicBezTo>
                <a:lnTo>
                  <a:pt x="227854" y="455019"/>
                </a:lnTo>
                <a:cubicBezTo>
                  <a:pt x="241828" y="455019"/>
                  <a:pt x="253131" y="443733"/>
                  <a:pt x="253131" y="429780"/>
                </a:cubicBezTo>
                <a:cubicBezTo>
                  <a:pt x="253131" y="415827"/>
                  <a:pt x="241828" y="404452"/>
                  <a:pt x="227854" y="404452"/>
                </a:cubicBezTo>
                <a:close/>
                <a:moveTo>
                  <a:pt x="354401" y="379219"/>
                </a:moveTo>
                <a:lnTo>
                  <a:pt x="480974" y="379219"/>
                </a:lnTo>
                <a:lnTo>
                  <a:pt x="480974" y="480269"/>
                </a:lnTo>
                <a:lnTo>
                  <a:pt x="354401" y="480269"/>
                </a:lnTo>
                <a:lnTo>
                  <a:pt x="354401" y="454051"/>
                </a:lnTo>
                <a:cubicBezTo>
                  <a:pt x="354401" y="447119"/>
                  <a:pt x="351642" y="440542"/>
                  <a:pt x="346657" y="435832"/>
                </a:cubicBezTo>
                <a:lnTo>
                  <a:pt x="340337" y="429788"/>
                </a:lnTo>
                <a:lnTo>
                  <a:pt x="346657" y="423745"/>
                </a:lnTo>
                <a:cubicBezTo>
                  <a:pt x="351642" y="418946"/>
                  <a:pt x="354401" y="412369"/>
                  <a:pt x="354401" y="405526"/>
                </a:cubicBezTo>
                <a:close/>
                <a:moveTo>
                  <a:pt x="329142" y="328645"/>
                </a:moveTo>
                <a:cubicBezTo>
                  <a:pt x="315079" y="328645"/>
                  <a:pt x="303775" y="339931"/>
                  <a:pt x="303775" y="353884"/>
                </a:cubicBezTo>
                <a:lnTo>
                  <a:pt x="303775" y="394676"/>
                </a:lnTo>
                <a:lnTo>
                  <a:pt x="286241" y="411473"/>
                </a:lnTo>
                <a:cubicBezTo>
                  <a:pt x="281257" y="416272"/>
                  <a:pt x="278498" y="422848"/>
                  <a:pt x="278498" y="429780"/>
                </a:cubicBezTo>
                <a:cubicBezTo>
                  <a:pt x="278498" y="436623"/>
                  <a:pt x="281257" y="443199"/>
                  <a:pt x="286241" y="447998"/>
                </a:cubicBezTo>
                <a:lnTo>
                  <a:pt x="303775" y="464795"/>
                </a:lnTo>
                <a:lnTo>
                  <a:pt x="303775" y="505587"/>
                </a:lnTo>
                <a:cubicBezTo>
                  <a:pt x="303775" y="519540"/>
                  <a:pt x="315079" y="530826"/>
                  <a:pt x="329142" y="530826"/>
                </a:cubicBezTo>
                <a:lnTo>
                  <a:pt x="506351" y="530826"/>
                </a:lnTo>
                <a:cubicBezTo>
                  <a:pt x="520325" y="530826"/>
                  <a:pt x="531629" y="519540"/>
                  <a:pt x="531629" y="505587"/>
                </a:cubicBezTo>
                <a:lnTo>
                  <a:pt x="531629" y="353884"/>
                </a:lnTo>
                <a:cubicBezTo>
                  <a:pt x="531629" y="339931"/>
                  <a:pt x="520325" y="328645"/>
                  <a:pt x="506351" y="328645"/>
                </a:cubicBezTo>
                <a:close/>
                <a:moveTo>
                  <a:pt x="126566" y="303317"/>
                </a:moveTo>
                <a:cubicBezTo>
                  <a:pt x="112592" y="303317"/>
                  <a:pt x="101288" y="314692"/>
                  <a:pt x="101288" y="328645"/>
                </a:cubicBezTo>
                <a:cubicBezTo>
                  <a:pt x="101288" y="342598"/>
                  <a:pt x="112592" y="353884"/>
                  <a:pt x="126566" y="353884"/>
                </a:cubicBezTo>
                <a:lnTo>
                  <a:pt x="227854" y="353884"/>
                </a:lnTo>
                <a:lnTo>
                  <a:pt x="253131" y="353884"/>
                </a:lnTo>
                <a:cubicBezTo>
                  <a:pt x="267194" y="353884"/>
                  <a:pt x="278498" y="342598"/>
                  <a:pt x="278498" y="328645"/>
                </a:cubicBezTo>
                <a:cubicBezTo>
                  <a:pt x="278498" y="314692"/>
                  <a:pt x="267194" y="303317"/>
                  <a:pt x="253131" y="303317"/>
                </a:cubicBezTo>
                <a:lnTo>
                  <a:pt x="227854" y="303317"/>
                </a:lnTo>
                <a:close/>
                <a:moveTo>
                  <a:pt x="126566" y="202270"/>
                </a:moveTo>
                <a:cubicBezTo>
                  <a:pt x="112592" y="202270"/>
                  <a:pt x="101288" y="213557"/>
                  <a:pt x="101288" y="227510"/>
                </a:cubicBezTo>
                <a:cubicBezTo>
                  <a:pt x="101288" y="241462"/>
                  <a:pt x="112592" y="252749"/>
                  <a:pt x="126566" y="252749"/>
                </a:cubicBezTo>
                <a:lnTo>
                  <a:pt x="177210" y="252749"/>
                </a:lnTo>
                <a:cubicBezTo>
                  <a:pt x="191184" y="252749"/>
                  <a:pt x="202576" y="241462"/>
                  <a:pt x="202576" y="227510"/>
                </a:cubicBezTo>
                <a:cubicBezTo>
                  <a:pt x="202576" y="213557"/>
                  <a:pt x="191184" y="202270"/>
                  <a:pt x="177210" y="202270"/>
                </a:cubicBezTo>
                <a:close/>
                <a:moveTo>
                  <a:pt x="354401" y="126383"/>
                </a:moveTo>
                <a:lnTo>
                  <a:pt x="480974" y="126383"/>
                </a:lnTo>
                <a:lnTo>
                  <a:pt x="480974" y="227503"/>
                </a:lnTo>
                <a:lnTo>
                  <a:pt x="354401" y="227503"/>
                </a:lnTo>
                <a:lnTo>
                  <a:pt x="354401" y="201201"/>
                </a:lnTo>
                <a:cubicBezTo>
                  <a:pt x="354401" y="194359"/>
                  <a:pt x="351642" y="187784"/>
                  <a:pt x="346657" y="182985"/>
                </a:cubicBezTo>
                <a:lnTo>
                  <a:pt x="340337" y="176943"/>
                </a:lnTo>
                <a:lnTo>
                  <a:pt x="346657" y="170901"/>
                </a:lnTo>
                <a:cubicBezTo>
                  <a:pt x="351642" y="166191"/>
                  <a:pt x="354401" y="159527"/>
                  <a:pt x="354401" y="152685"/>
                </a:cubicBezTo>
                <a:close/>
                <a:moveTo>
                  <a:pt x="126566" y="101135"/>
                </a:moveTo>
                <a:cubicBezTo>
                  <a:pt x="112592" y="101135"/>
                  <a:pt x="101288" y="112422"/>
                  <a:pt x="101288" y="126374"/>
                </a:cubicBezTo>
                <a:cubicBezTo>
                  <a:pt x="101288" y="140327"/>
                  <a:pt x="112592" y="151703"/>
                  <a:pt x="126566" y="151703"/>
                </a:cubicBezTo>
                <a:lnTo>
                  <a:pt x="227854" y="151703"/>
                </a:lnTo>
                <a:cubicBezTo>
                  <a:pt x="241828" y="151703"/>
                  <a:pt x="253131" y="140327"/>
                  <a:pt x="253131" y="126374"/>
                </a:cubicBezTo>
                <a:cubicBezTo>
                  <a:pt x="253131" y="112422"/>
                  <a:pt x="241828" y="101135"/>
                  <a:pt x="227854" y="101135"/>
                </a:cubicBezTo>
                <a:close/>
                <a:moveTo>
                  <a:pt x="329142" y="75807"/>
                </a:moveTo>
                <a:cubicBezTo>
                  <a:pt x="315079" y="75807"/>
                  <a:pt x="303775" y="87182"/>
                  <a:pt x="303775" y="101135"/>
                </a:cubicBezTo>
                <a:lnTo>
                  <a:pt x="303775" y="141927"/>
                </a:lnTo>
                <a:lnTo>
                  <a:pt x="286241" y="158724"/>
                </a:lnTo>
                <a:cubicBezTo>
                  <a:pt x="281257" y="163434"/>
                  <a:pt x="278498" y="170099"/>
                  <a:pt x="278498" y="176942"/>
                </a:cubicBezTo>
                <a:cubicBezTo>
                  <a:pt x="278498" y="183785"/>
                  <a:pt x="281257" y="190450"/>
                  <a:pt x="286241" y="195161"/>
                </a:cubicBezTo>
                <a:lnTo>
                  <a:pt x="303775" y="211957"/>
                </a:lnTo>
                <a:lnTo>
                  <a:pt x="303775" y="252749"/>
                </a:lnTo>
                <a:cubicBezTo>
                  <a:pt x="303775" y="266702"/>
                  <a:pt x="315079" y="278077"/>
                  <a:pt x="329142" y="278077"/>
                </a:cubicBezTo>
                <a:lnTo>
                  <a:pt x="506351" y="278077"/>
                </a:lnTo>
                <a:cubicBezTo>
                  <a:pt x="520325" y="278077"/>
                  <a:pt x="531629" y="266702"/>
                  <a:pt x="531629" y="252749"/>
                </a:cubicBezTo>
                <a:lnTo>
                  <a:pt x="531629" y="101135"/>
                </a:lnTo>
                <a:cubicBezTo>
                  <a:pt x="531629" y="87182"/>
                  <a:pt x="520325" y="75807"/>
                  <a:pt x="506351" y="75807"/>
                </a:cubicBezTo>
                <a:close/>
                <a:moveTo>
                  <a:pt x="75922" y="0"/>
                </a:moveTo>
                <a:lnTo>
                  <a:pt x="531629" y="0"/>
                </a:lnTo>
                <a:cubicBezTo>
                  <a:pt x="573550" y="0"/>
                  <a:pt x="607639" y="34038"/>
                  <a:pt x="607639" y="75807"/>
                </a:cubicBezTo>
                <a:lnTo>
                  <a:pt x="607639" y="530826"/>
                </a:lnTo>
                <a:cubicBezTo>
                  <a:pt x="607639" y="572684"/>
                  <a:pt x="573550" y="606722"/>
                  <a:pt x="531629" y="606722"/>
                </a:cubicBezTo>
                <a:lnTo>
                  <a:pt x="75922" y="606722"/>
                </a:lnTo>
                <a:cubicBezTo>
                  <a:pt x="34089" y="606722"/>
                  <a:pt x="0" y="572684"/>
                  <a:pt x="0" y="530826"/>
                </a:cubicBezTo>
                <a:lnTo>
                  <a:pt x="0" y="75807"/>
                </a:lnTo>
                <a:cubicBezTo>
                  <a:pt x="0" y="34038"/>
                  <a:pt x="34089" y="0"/>
                  <a:pt x="75922" y="0"/>
                </a:cubicBezTo>
                <a:close/>
              </a:path>
            </a:pathLst>
          </a:custGeom>
          <a:gradFill flip="none" rotWithShape="1">
            <a:gsLst>
              <a:gs pos="0">
                <a:schemeClr val="accent1">
                  <a:lumMod val="60000"/>
                  <a:lumOff val="40000"/>
                </a:schemeClr>
              </a:gs>
              <a:gs pos="53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2" name="任意多边形: 形状 121">
            <a:extLst>
              <a:ext uri="{FF2B5EF4-FFF2-40B4-BE49-F238E27FC236}">
                <a16:creationId xmlns:a16="http://schemas.microsoft.com/office/drawing/2014/main" id="{7A13BD20-C1AA-94C8-B846-BB75EF715323}"/>
              </a:ext>
            </a:extLst>
          </p:cNvPr>
          <p:cNvSpPr/>
          <p:nvPr/>
        </p:nvSpPr>
        <p:spPr>
          <a:xfrm>
            <a:off x="1126039" y="3951638"/>
            <a:ext cx="507562" cy="455716"/>
          </a:xfrm>
          <a:custGeom>
            <a:avLst/>
            <a:gdLst>
              <a:gd name="connsiteX0" fmla="*/ 253782 w 507562"/>
              <a:gd name="connsiteY0" fmla="*/ 200016 h 455716"/>
              <a:gd name="connsiteX1" fmla="*/ 225901 w 507562"/>
              <a:gd name="connsiteY1" fmla="*/ 227858 h 455716"/>
              <a:gd name="connsiteX2" fmla="*/ 253782 w 507562"/>
              <a:gd name="connsiteY2" fmla="*/ 255700 h 455716"/>
              <a:gd name="connsiteX3" fmla="*/ 281662 w 507562"/>
              <a:gd name="connsiteY3" fmla="*/ 227858 h 455716"/>
              <a:gd name="connsiteX4" fmla="*/ 253782 w 507562"/>
              <a:gd name="connsiteY4" fmla="*/ 200016 h 455716"/>
              <a:gd name="connsiteX5" fmla="*/ 253782 w 507562"/>
              <a:gd name="connsiteY5" fmla="*/ 154471 h 455716"/>
              <a:gd name="connsiteX6" fmla="*/ 327270 w 507562"/>
              <a:gd name="connsiteY6" fmla="*/ 227858 h 455716"/>
              <a:gd name="connsiteX7" fmla="*/ 253782 w 507562"/>
              <a:gd name="connsiteY7" fmla="*/ 301245 h 455716"/>
              <a:gd name="connsiteX8" fmla="*/ 180293 w 507562"/>
              <a:gd name="connsiteY8" fmla="*/ 227858 h 455716"/>
              <a:gd name="connsiteX9" fmla="*/ 253782 w 507562"/>
              <a:gd name="connsiteY9" fmla="*/ 154471 h 455716"/>
              <a:gd name="connsiteX10" fmla="*/ 236335 w 507562"/>
              <a:gd name="connsiteY10" fmla="*/ 70384 h 455716"/>
              <a:gd name="connsiteX11" fmla="*/ 229379 w 507562"/>
              <a:gd name="connsiteY11" fmla="*/ 77331 h 455716"/>
              <a:gd name="connsiteX12" fmla="*/ 229379 w 507562"/>
              <a:gd name="connsiteY12" fmla="*/ 96938 h 455716"/>
              <a:gd name="connsiteX13" fmla="*/ 176702 w 507562"/>
              <a:gd name="connsiteY13" fmla="*/ 118562 h 455716"/>
              <a:gd name="connsiteX14" fmla="*/ 163239 w 507562"/>
              <a:gd name="connsiteY14" fmla="*/ 105117 h 455716"/>
              <a:gd name="connsiteX15" fmla="*/ 153422 w 507562"/>
              <a:gd name="connsiteY15" fmla="*/ 105117 h 455716"/>
              <a:gd name="connsiteX16" fmla="*/ 129972 w 507562"/>
              <a:gd name="connsiteY16" fmla="*/ 128478 h 455716"/>
              <a:gd name="connsiteX17" fmla="*/ 127953 w 507562"/>
              <a:gd name="connsiteY17" fmla="*/ 133407 h 455716"/>
              <a:gd name="connsiteX18" fmla="*/ 129972 w 507562"/>
              <a:gd name="connsiteY18" fmla="*/ 138337 h 455716"/>
              <a:gd name="connsiteX19" fmla="*/ 143156 w 507562"/>
              <a:gd name="connsiteY19" fmla="*/ 151502 h 455716"/>
              <a:gd name="connsiteX20" fmla="*/ 120604 w 507562"/>
              <a:gd name="connsiteY20" fmla="*/ 204385 h 455716"/>
              <a:gd name="connsiteX21" fmla="*/ 103045 w 507562"/>
              <a:gd name="connsiteY21" fmla="*/ 204385 h 455716"/>
              <a:gd name="connsiteX22" fmla="*/ 96089 w 507562"/>
              <a:gd name="connsiteY22" fmla="*/ 211332 h 455716"/>
              <a:gd name="connsiteX23" fmla="*/ 96089 w 507562"/>
              <a:gd name="connsiteY23" fmla="*/ 244384 h 455716"/>
              <a:gd name="connsiteX24" fmla="*/ 103045 w 507562"/>
              <a:gd name="connsiteY24" fmla="*/ 251331 h 455716"/>
              <a:gd name="connsiteX25" fmla="*/ 120043 w 507562"/>
              <a:gd name="connsiteY25" fmla="*/ 251331 h 455716"/>
              <a:gd name="connsiteX26" fmla="*/ 141753 w 507562"/>
              <a:gd name="connsiteY26" fmla="*/ 305055 h 455716"/>
              <a:gd name="connsiteX27" fmla="*/ 129355 w 507562"/>
              <a:gd name="connsiteY27" fmla="*/ 317379 h 455716"/>
              <a:gd name="connsiteX28" fmla="*/ 129355 w 507562"/>
              <a:gd name="connsiteY28" fmla="*/ 327183 h 455716"/>
              <a:gd name="connsiteX29" fmla="*/ 152805 w 507562"/>
              <a:gd name="connsiteY29" fmla="*/ 350599 h 455716"/>
              <a:gd name="connsiteX30" fmla="*/ 157741 w 507562"/>
              <a:gd name="connsiteY30" fmla="*/ 352616 h 455716"/>
              <a:gd name="connsiteX31" fmla="*/ 162622 w 507562"/>
              <a:gd name="connsiteY31" fmla="*/ 350599 h 455716"/>
              <a:gd name="connsiteX32" fmla="*/ 174627 w 507562"/>
              <a:gd name="connsiteY32" fmla="*/ 338667 h 455716"/>
              <a:gd name="connsiteX33" fmla="*/ 229379 w 507562"/>
              <a:gd name="connsiteY33" fmla="*/ 361691 h 455716"/>
              <a:gd name="connsiteX34" fmla="*/ 229379 w 507562"/>
              <a:gd name="connsiteY34" fmla="*/ 378386 h 455716"/>
              <a:gd name="connsiteX35" fmla="*/ 236335 w 507562"/>
              <a:gd name="connsiteY35" fmla="*/ 385332 h 455716"/>
              <a:gd name="connsiteX36" fmla="*/ 269433 w 507562"/>
              <a:gd name="connsiteY36" fmla="*/ 385332 h 455716"/>
              <a:gd name="connsiteX37" fmla="*/ 276445 w 507562"/>
              <a:gd name="connsiteY37" fmla="*/ 378386 h 455716"/>
              <a:gd name="connsiteX38" fmla="*/ 276445 w 507562"/>
              <a:gd name="connsiteY38" fmla="*/ 361691 h 455716"/>
              <a:gd name="connsiteX39" fmla="*/ 330805 w 507562"/>
              <a:gd name="connsiteY39" fmla="*/ 338891 h 455716"/>
              <a:gd name="connsiteX40" fmla="*/ 343146 w 507562"/>
              <a:gd name="connsiteY40" fmla="*/ 351216 h 455716"/>
              <a:gd name="connsiteX41" fmla="*/ 353020 w 507562"/>
              <a:gd name="connsiteY41" fmla="*/ 351216 h 455716"/>
              <a:gd name="connsiteX42" fmla="*/ 376413 w 507562"/>
              <a:gd name="connsiteY42" fmla="*/ 327799 h 455716"/>
              <a:gd name="connsiteX43" fmla="*/ 376413 w 507562"/>
              <a:gd name="connsiteY43" fmla="*/ 317995 h 455716"/>
              <a:gd name="connsiteX44" fmla="*/ 363847 w 507562"/>
              <a:gd name="connsiteY44" fmla="*/ 305391 h 455716"/>
              <a:gd name="connsiteX45" fmla="*/ 385781 w 507562"/>
              <a:gd name="connsiteY45" fmla="*/ 251331 h 455716"/>
              <a:gd name="connsiteX46" fmla="*/ 404518 w 507562"/>
              <a:gd name="connsiteY46" fmla="*/ 251331 h 455716"/>
              <a:gd name="connsiteX47" fmla="*/ 411474 w 507562"/>
              <a:gd name="connsiteY47" fmla="*/ 244384 h 455716"/>
              <a:gd name="connsiteX48" fmla="*/ 411474 w 507562"/>
              <a:gd name="connsiteY48" fmla="*/ 211332 h 455716"/>
              <a:gd name="connsiteX49" fmla="*/ 404518 w 507562"/>
              <a:gd name="connsiteY49" fmla="*/ 204385 h 455716"/>
              <a:gd name="connsiteX50" fmla="*/ 385164 w 507562"/>
              <a:gd name="connsiteY50" fmla="*/ 204385 h 455716"/>
              <a:gd name="connsiteX51" fmla="*/ 362388 w 507562"/>
              <a:gd name="connsiteY51" fmla="*/ 151110 h 455716"/>
              <a:gd name="connsiteX52" fmla="*/ 375796 w 507562"/>
              <a:gd name="connsiteY52" fmla="*/ 137721 h 455716"/>
              <a:gd name="connsiteX53" fmla="*/ 377815 w 507562"/>
              <a:gd name="connsiteY53" fmla="*/ 132791 h 455716"/>
              <a:gd name="connsiteX54" fmla="*/ 375796 w 507562"/>
              <a:gd name="connsiteY54" fmla="*/ 127861 h 455716"/>
              <a:gd name="connsiteX55" fmla="*/ 352402 w 507562"/>
              <a:gd name="connsiteY55" fmla="*/ 104501 h 455716"/>
              <a:gd name="connsiteX56" fmla="*/ 342529 w 507562"/>
              <a:gd name="connsiteY56" fmla="*/ 104501 h 455716"/>
              <a:gd name="connsiteX57" fmla="*/ 328729 w 507562"/>
              <a:gd name="connsiteY57" fmla="*/ 118282 h 455716"/>
              <a:gd name="connsiteX58" fmla="*/ 276445 w 507562"/>
              <a:gd name="connsiteY58" fmla="*/ 96938 h 455716"/>
              <a:gd name="connsiteX59" fmla="*/ 276445 w 507562"/>
              <a:gd name="connsiteY59" fmla="*/ 77331 h 455716"/>
              <a:gd name="connsiteX60" fmla="*/ 269433 w 507562"/>
              <a:gd name="connsiteY60" fmla="*/ 70384 h 455716"/>
              <a:gd name="connsiteX61" fmla="*/ 75954 w 507562"/>
              <a:gd name="connsiteY61" fmla="*/ 0 h 455716"/>
              <a:gd name="connsiteX62" fmla="*/ 431608 w 507562"/>
              <a:gd name="connsiteY62" fmla="*/ 0 h 455716"/>
              <a:gd name="connsiteX63" fmla="*/ 507562 w 507562"/>
              <a:gd name="connsiteY63" fmla="*/ 75954 h 455716"/>
              <a:gd name="connsiteX64" fmla="*/ 507562 w 507562"/>
              <a:gd name="connsiteY64" fmla="*/ 379762 h 455716"/>
              <a:gd name="connsiteX65" fmla="*/ 431608 w 507562"/>
              <a:gd name="connsiteY65" fmla="*/ 455716 h 455716"/>
              <a:gd name="connsiteX66" fmla="*/ 75954 w 507562"/>
              <a:gd name="connsiteY66" fmla="*/ 455716 h 455716"/>
              <a:gd name="connsiteX67" fmla="*/ 0 w 507562"/>
              <a:gd name="connsiteY67" fmla="*/ 379762 h 455716"/>
              <a:gd name="connsiteX68" fmla="*/ 0 w 507562"/>
              <a:gd name="connsiteY68" fmla="*/ 75954 h 455716"/>
              <a:gd name="connsiteX69" fmla="*/ 75954 w 507562"/>
              <a:gd name="connsiteY69" fmla="*/ 0 h 45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7562" h="455716">
                <a:moveTo>
                  <a:pt x="253782" y="200016"/>
                </a:moveTo>
                <a:cubicBezTo>
                  <a:pt x="238411" y="200016"/>
                  <a:pt x="225901" y="212508"/>
                  <a:pt x="225901" y="227858"/>
                </a:cubicBezTo>
                <a:cubicBezTo>
                  <a:pt x="225901" y="243264"/>
                  <a:pt x="238411" y="255700"/>
                  <a:pt x="253782" y="255700"/>
                </a:cubicBezTo>
                <a:cubicBezTo>
                  <a:pt x="269153" y="255700"/>
                  <a:pt x="281662" y="243264"/>
                  <a:pt x="281662" y="227858"/>
                </a:cubicBezTo>
                <a:cubicBezTo>
                  <a:pt x="281662" y="212508"/>
                  <a:pt x="269153" y="200016"/>
                  <a:pt x="253782" y="200016"/>
                </a:cubicBezTo>
                <a:close/>
                <a:moveTo>
                  <a:pt x="253782" y="154471"/>
                </a:moveTo>
                <a:cubicBezTo>
                  <a:pt x="294341" y="154471"/>
                  <a:pt x="327270" y="187355"/>
                  <a:pt x="327270" y="227858"/>
                </a:cubicBezTo>
                <a:cubicBezTo>
                  <a:pt x="327270" y="268361"/>
                  <a:pt x="294341" y="301245"/>
                  <a:pt x="253782" y="301245"/>
                </a:cubicBezTo>
                <a:cubicBezTo>
                  <a:pt x="213222" y="301245"/>
                  <a:pt x="180293" y="268361"/>
                  <a:pt x="180293" y="227858"/>
                </a:cubicBezTo>
                <a:cubicBezTo>
                  <a:pt x="180293" y="187355"/>
                  <a:pt x="213222" y="154471"/>
                  <a:pt x="253782" y="154471"/>
                </a:cubicBezTo>
                <a:close/>
                <a:moveTo>
                  <a:pt x="236335" y="70384"/>
                </a:moveTo>
                <a:cubicBezTo>
                  <a:pt x="232520" y="70384"/>
                  <a:pt x="229379" y="73521"/>
                  <a:pt x="229379" y="77331"/>
                </a:cubicBezTo>
                <a:lnTo>
                  <a:pt x="229379" y="96938"/>
                </a:lnTo>
                <a:cubicBezTo>
                  <a:pt x="210530" y="100299"/>
                  <a:pt x="192522" y="107638"/>
                  <a:pt x="176702" y="118562"/>
                </a:cubicBezTo>
                <a:lnTo>
                  <a:pt x="163239" y="105117"/>
                </a:lnTo>
                <a:cubicBezTo>
                  <a:pt x="160546" y="102428"/>
                  <a:pt x="156114" y="102428"/>
                  <a:pt x="153422" y="105117"/>
                </a:cubicBezTo>
                <a:lnTo>
                  <a:pt x="129972" y="128478"/>
                </a:lnTo>
                <a:cubicBezTo>
                  <a:pt x="128682" y="129822"/>
                  <a:pt x="127953" y="131559"/>
                  <a:pt x="127953" y="133407"/>
                </a:cubicBezTo>
                <a:cubicBezTo>
                  <a:pt x="127953" y="135256"/>
                  <a:pt x="128682" y="137049"/>
                  <a:pt x="129972" y="138337"/>
                </a:cubicBezTo>
                <a:lnTo>
                  <a:pt x="143156" y="151502"/>
                </a:lnTo>
                <a:cubicBezTo>
                  <a:pt x="131936" y="167300"/>
                  <a:pt x="124250" y="185338"/>
                  <a:pt x="120604" y="204385"/>
                </a:cubicBezTo>
                <a:lnTo>
                  <a:pt x="103045" y="204385"/>
                </a:lnTo>
                <a:cubicBezTo>
                  <a:pt x="99231" y="204385"/>
                  <a:pt x="96089" y="207467"/>
                  <a:pt x="96089" y="211332"/>
                </a:cubicBezTo>
                <a:lnTo>
                  <a:pt x="96089" y="244384"/>
                </a:lnTo>
                <a:cubicBezTo>
                  <a:pt x="96089" y="248250"/>
                  <a:pt x="99231" y="251331"/>
                  <a:pt x="103045" y="251331"/>
                </a:cubicBezTo>
                <a:lnTo>
                  <a:pt x="120043" y="251331"/>
                </a:lnTo>
                <a:cubicBezTo>
                  <a:pt x="123241" y="270546"/>
                  <a:pt x="130646" y="288865"/>
                  <a:pt x="141753" y="305055"/>
                </a:cubicBezTo>
                <a:lnTo>
                  <a:pt x="129355" y="317379"/>
                </a:lnTo>
                <a:cubicBezTo>
                  <a:pt x="126663" y="320068"/>
                  <a:pt x="126663" y="324494"/>
                  <a:pt x="129355" y="327183"/>
                </a:cubicBezTo>
                <a:lnTo>
                  <a:pt x="152805" y="350599"/>
                </a:lnTo>
                <a:cubicBezTo>
                  <a:pt x="154095" y="351888"/>
                  <a:pt x="155890" y="352616"/>
                  <a:pt x="157741" y="352616"/>
                </a:cubicBezTo>
                <a:cubicBezTo>
                  <a:pt x="159592" y="352616"/>
                  <a:pt x="161331" y="351888"/>
                  <a:pt x="162622" y="350599"/>
                </a:cubicBezTo>
                <a:lnTo>
                  <a:pt x="174627" y="338667"/>
                </a:lnTo>
                <a:cubicBezTo>
                  <a:pt x="190895" y="350319"/>
                  <a:pt x="209632" y="358218"/>
                  <a:pt x="229379" y="361691"/>
                </a:cubicBezTo>
                <a:lnTo>
                  <a:pt x="229379" y="378386"/>
                </a:lnTo>
                <a:cubicBezTo>
                  <a:pt x="229379" y="382195"/>
                  <a:pt x="232520" y="385332"/>
                  <a:pt x="236335" y="385332"/>
                </a:cubicBezTo>
                <a:lnTo>
                  <a:pt x="269433" y="385332"/>
                </a:lnTo>
                <a:cubicBezTo>
                  <a:pt x="273304" y="385332"/>
                  <a:pt x="276445" y="382195"/>
                  <a:pt x="276445" y="378386"/>
                </a:cubicBezTo>
                <a:lnTo>
                  <a:pt x="276445" y="361691"/>
                </a:lnTo>
                <a:cubicBezTo>
                  <a:pt x="296024" y="358218"/>
                  <a:pt x="314592" y="350431"/>
                  <a:pt x="330805" y="338891"/>
                </a:cubicBezTo>
                <a:lnTo>
                  <a:pt x="343146" y="351216"/>
                </a:lnTo>
                <a:cubicBezTo>
                  <a:pt x="345783" y="353793"/>
                  <a:pt x="350383" y="353793"/>
                  <a:pt x="353020" y="351216"/>
                </a:cubicBezTo>
                <a:lnTo>
                  <a:pt x="376413" y="327799"/>
                </a:lnTo>
                <a:cubicBezTo>
                  <a:pt x="379161" y="325110"/>
                  <a:pt x="379161" y="320684"/>
                  <a:pt x="376413" y="317995"/>
                </a:cubicBezTo>
                <a:lnTo>
                  <a:pt x="363847" y="305391"/>
                </a:lnTo>
                <a:cubicBezTo>
                  <a:pt x="375066" y="289145"/>
                  <a:pt x="382527" y="270658"/>
                  <a:pt x="385781" y="251331"/>
                </a:cubicBezTo>
                <a:lnTo>
                  <a:pt x="404518" y="251331"/>
                </a:lnTo>
                <a:cubicBezTo>
                  <a:pt x="408333" y="251331"/>
                  <a:pt x="411474" y="248250"/>
                  <a:pt x="411474" y="244384"/>
                </a:cubicBezTo>
                <a:lnTo>
                  <a:pt x="411474" y="211332"/>
                </a:lnTo>
                <a:cubicBezTo>
                  <a:pt x="411474" y="207467"/>
                  <a:pt x="408333" y="204385"/>
                  <a:pt x="404518" y="204385"/>
                </a:cubicBezTo>
                <a:lnTo>
                  <a:pt x="385164" y="204385"/>
                </a:lnTo>
                <a:cubicBezTo>
                  <a:pt x="381574" y="185170"/>
                  <a:pt x="373776" y="166964"/>
                  <a:pt x="362388" y="151110"/>
                </a:cubicBezTo>
                <a:lnTo>
                  <a:pt x="375796" y="137721"/>
                </a:lnTo>
                <a:cubicBezTo>
                  <a:pt x="377086" y="136432"/>
                  <a:pt x="377815" y="134640"/>
                  <a:pt x="377815" y="132791"/>
                </a:cubicBezTo>
                <a:cubicBezTo>
                  <a:pt x="377815" y="130942"/>
                  <a:pt x="377086" y="129206"/>
                  <a:pt x="375796" y="127861"/>
                </a:cubicBezTo>
                <a:lnTo>
                  <a:pt x="352402" y="104501"/>
                </a:lnTo>
                <a:cubicBezTo>
                  <a:pt x="349654" y="101812"/>
                  <a:pt x="345278" y="101812"/>
                  <a:pt x="342529" y="104501"/>
                </a:cubicBezTo>
                <a:lnTo>
                  <a:pt x="328729" y="118282"/>
                </a:lnTo>
                <a:cubicBezTo>
                  <a:pt x="312965" y="107526"/>
                  <a:pt x="295126" y="100243"/>
                  <a:pt x="276445" y="96938"/>
                </a:cubicBezTo>
                <a:lnTo>
                  <a:pt x="276445" y="77331"/>
                </a:lnTo>
                <a:cubicBezTo>
                  <a:pt x="276445" y="73521"/>
                  <a:pt x="273304" y="70384"/>
                  <a:pt x="269433" y="70384"/>
                </a:cubicBezTo>
                <a:close/>
                <a:moveTo>
                  <a:pt x="75954" y="0"/>
                </a:moveTo>
                <a:lnTo>
                  <a:pt x="431608" y="0"/>
                </a:lnTo>
                <a:cubicBezTo>
                  <a:pt x="473556" y="0"/>
                  <a:pt x="507562" y="34006"/>
                  <a:pt x="507562" y="75954"/>
                </a:cubicBezTo>
                <a:lnTo>
                  <a:pt x="507562" y="379762"/>
                </a:lnTo>
                <a:cubicBezTo>
                  <a:pt x="507562" y="421710"/>
                  <a:pt x="473556" y="455716"/>
                  <a:pt x="431608" y="455716"/>
                </a:cubicBezTo>
                <a:lnTo>
                  <a:pt x="75954" y="455716"/>
                </a:lnTo>
                <a:cubicBezTo>
                  <a:pt x="34006" y="455716"/>
                  <a:pt x="0" y="421710"/>
                  <a:pt x="0" y="379762"/>
                </a:cubicBezTo>
                <a:lnTo>
                  <a:pt x="0" y="75954"/>
                </a:lnTo>
                <a:cubicBezTo>
                  <a:pt x="0" y="34006"/>
                  <a:pt x="34006" y="0"/>
                  <a:pt x="75954" y="0"/>
                </a:cubicBezTo>
                <a:close/>
              </a:path>
            </a:pathLst>
          </a:custGeom>
          <a:gradFill flip="none" rotWithShape="1">
            <a:gsLst>
              <a:gs pos="0">
                <a:schemeClr val="accent1">
                  <a:lumMod val="60000"/>
                  <a:lumOff val="40000"/>
                </a:schemeClr>
              </a:gs>
              <a:gs pos="53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任意多边形: 形状 122">
            <a:extLst>
              <a:ext uri="{FF2B5EF4-FFF2-40B4-BE49-F238E27FC236}">
                <a16:creationId xmlns:a16="http://schemas.microsoft.com/office/drawing/2014/main" id="{1FAE4F77-B875-750F-1E96-412A7072F129}"/>
              </a:ext>
            </a:extLst>
          </p:cNvPr>
          <p:cNvSpPr/>
          <p:nvPr/>
        </p:nvSpPr>
        <p:spPr>
          <a:xfrm>
            <a:off x="10479586" y="2372719"/>
            <a:ext cx="507562" cy="455716"/>
          </a:xfrm>
          <a:custGeom>
            <a:avLst/>
            <a:gdLst>
              <a:gd name="connsiteX0" fmla="*/ 299874 w 507562"/>
              <a:gd name="connsiteY0" fmla="*/ 224642 h 455716"/>
              <a:gd name="connsiteX1" fmla="*/ 272235 w 507562"/>
              <a:gd name="connsiteY1" fmla="*/ 251356 h 455716"/>
              <a:gd name="connsiteX2" fmla="*/ 272235 w 507562"/>
              <a:gd name="connsiteY2" fmla="*/ 358254 h 455716"/>
              <a:gd name="connsiteX3" fmla="*/ 299874 w 507562"/>
              <a:gd name="connsiteY3" fmla="*/ 385009 h 455716"/>
              <a:gd name="connsiteX4" fmla="*/ 327512 w 507562"/>
              <a:gd name="connsiteY4" fmla="*/ 358254 h 455716"/>
              <a:gd name="connsiteX5" fmla="*/ 327512 w 507562"/>
              <a:gd name="connsiteY5" fmla="*/ 251356 h 455716"/>
              <a:gd name="connsiteX6" fmla="*/ 299874 w 507562"/>
              <a:gd name="connsiteY6" fmla="*/ 224642 h 455716"/>
              <a:gd name="connsiteX7" fmla="*/ 115546 w 507562"/>
              <a:gd name="connsiteY7" fmla="*/ 171172 h 455716"/>
              <a:gd name="connsiteX8" fmla="*/ 87865 w 507562"/>
              <a:gd name="connsiteY8" fmla="*/ 197927 h 455716"/>
              <a:gd name="connsiteX9" fmla="*/ 87865 w 507562"/>
              <a:gd name="connsiteY9" fmla="*/ 358254 h 455716"/>
              <a:gd name="connsiteX10" fmla="*/ 115546 w 507562"/>
              <a:gd name="connsiteY10" fmla="*/ 385009 h 455716"/>
              <a:gd name="connsiteX11" fmla="*/ 143185 w 507562"/>
              <a:gd name="connsiteY11" fmla="*/ 358254 h 455716"/>
              <a:gd name="connsiteX12" fmla="*/ 143185 w 507562"/>
              <a:gd name="connsiteY12" fmla="*/ 197927 h 455716"/>
              <a:gd name="connsiteX13" fmla="*/ 115546 w 507562"/>
              <a:gd name="connsiteY13" fmla="*/ 171172 h 455716"/>
              <a:gd name="connsiteX14" fmla="*/ 392059 w 507562"/>
              <a:gd name="connsiteY14" fmla="*/ 144458 h 455716"/>
              <a:gd name="connsiteX15" fmla="*/ 364377 w 507562"/>
              <a:gd name="connsiteY15" fmla="*/ 171172 h 455716"/>
              <a:gd name="connsiteX16" fmla="*/ 364377 w 507562"/>
              <a:gd name="connsiteY16" fmla="*/ 358254 h 455716"/>
              <a:gd name="connsiteX17" fmla="*/ 392059 w 507562"/>
              <a:gd name="connsiteY17" fmla="*/ 385009 h 455716"/>
              <a:gd name="connsiteX18" fmla="*/ 419697 w 507562"/>
              <a:gd name="connsiteY18" fmla="*/ 358254 h 455716"/>
              <a:gd name="connsiteX19" fmla="*/ 419697 w 507562"/>
              <a:gd name="connsiteY19" fmla="*/ 171172 h 455716"/>
              <a:gd name="connsiteX20" fmla="*/ 392059 w 507562"/>
              <a:gd name="connsiteY20" fmla="*/ 144458 h 455716"/>
              <a:gd name="connsiteX21" fmla="*/ 207688 w 507562"/>
              <a:gd name="connsiteY21" fmla="*/ 64274 h 455716"/>
              <a:gd name="connsiteX22" fmla="*/ 180050 w 507562"/>
              <a:gd name="connsiteY22" fmla="*/ 91030 h 455716"/>
              <a:gd name="connsiteX23" fmla="*/ 180050 w 507562"/>
              <a:gd name="connsiteY23" fmla="*/ 358254 h 455716"/>
              <a:gd name="connsiteX24" fmla="*/ 207688 w 507562"/>
              <a:gd name="connsiteY24" fmla="*/ 385009 h 455716"/>
              <a:gd name="connsiteX25" fmla="*/ 235370 w 507562"/>
              <a:gd name="connsiteY25" fmla="*/ 358254 h 455716"/>
              <a:gd name="connsiteX26" fmla="*/ 235370 w 507562"/>
              <a:gd name="connsiteY26" fmla="*/ 91030 h 455716"/>
              <a:gd name="connsiteX27" fmla="*/ 207688 w 507562"/>
              <a:gd name="connsiteY27" fmla="*/ 64274 h 455716"/>
              <a:gd name="connsiteX28" fmla="*/ 75954 w 507562"/>
              <a:gd name="connsiteY28" fmla="*/ 0 h 455716"/>
              <a:gd name="connsiteX29" fmla="*/ 431608 w 507562"/>
              <a:gd name="connsiteY29" fmla="*/ 0 h 455716"/>
              <a:gd name="connsiteX30" fmla="*/ 507562 w 507562"/>
              <a:gd name="connsiteY30" fmla="*/ 75954 h 455716"/>
              <a:gd name="connsiteX31" fmla="*/ 507562 w 507562"/>
              <a:gd name="connsiteY31" fmla="*/ 379762 h 455716"/>
              <a:gd name="connsiteX32" fmla="*/ 431608 w 507562"/>
              <a:gd name="connsiteY32" fmla="*/ 455716 h 455716"/>
              <a:gd name="connsiteX33" fmla="*/ 75954 w 507562"/>
              <a:gd name="connsiteY33" fmla="*/ 455716 h 455716"/>
              <a:gd name="connsiteX34" fmla="*/ 0 w 507562"/>
              <a:gd name="connsiteY34" fmla="*/ 379762 h 455716"/>
              <a:gd name="connsiteX35" fmla="*/ 0 w 507562"/>
              <a:gd name="connsiteY35" fmla="*/ 75954 h 455716"/>
              <a:gd name="connsiteX36" fmla="*/ 75954 w 507562"/>
              <a:gd name="connsiteY36" fmla="*/ 0 h 45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7562" h="455716">
                <a:moveTo>
                  <a:pt x="299874" y="224642"/>
                </a:moveTo>
                <a:cubicBezTo>
                  <a:pt x="284666" y="224642"/>
                  <a:pt x="272235" y="236657"/>
                  <a:pt x="272235" y="251356"/>
                </a:cubicBezTo>
                <a:lnTo>
                  <a:pt x="272235" y="358254"/>
                </a:lnTo>
                <a:cubicBezTo>
                  <a:pt x="272235" y="372953"/>
                  <a:pt x="284666" y="385009"/>
                  <a:pt x="299874" y="385009"/>
                </a:cubicBezTo>
                <a:cubicBezTo>
                  <a:pt x="315081" y="385009"/>
                  <a:pt x="327512" y="372953"/>
                  <a:pt x="327512" y="358254"/>
                </a:cubicBezTo>
                <a:lnTo>
                  <a:pt x="327512" y="251356"/>
                </a:lnTo>
                <a:cubicBezTo>
                  <a:pt x="327512" y="236657"/>
                  <a:pt x="315081" y="224642"/>
                  <a:pt x="299874" y="224642"/>
                </a:cubicBezTo>
                <a:close/>
                <a:moveTo>
                  <a:pt x="115546" y="171172"/>
                </a:moveTo>
                <a:cubicBezTo>
                  <a:pt x="100339" y="171172"/>
                  <a:pt x="87865" y="183228"/>
                  <a:pt x="87865" y="197927"/>
                </a:cubicBezTo>
                <a:lnTo>
                  <a:pt x="87865" y="358254"/>
                </a:lnTo>
                <a:cubicBezTo>
                  <a:pt x="87865" y="372953"/>
                  <a:pt x="100339" y="385009"/>
                  <a:pt x="115546" y="385009"/>
                </a:cubicBezTo>
                <a:cubicBezTo>
                  <a:pt x="130754" y="385009"/>
                  <a:pt x="143185" y="372953"/>
                  <a:pt x="143185" y="358254"/>
                </a:cubicBezTo>
                <a:lnTo>
                  <a:pt x="143185" y="197927"/>
                </a:lnTo>
                <a:cubicBezTo>
                  <a:pt x="143185" y="183228"/>
                  <a:pt x="130754" y="171172"/>
                  <a:pt x="115546" y="171172"/>
                </a:cubicBezTo>
                <a:close/>
                <a:moveTo>
                  <a:pt x="392059" y="144458"/>
                </a:moveTo>
                <a:cubicBezTo>
                  <a:pt x="376851" y="144458"/>
                  <a:pt x="364377" y="156514"/>
                  <a:pt x="364377" y="171172"/>
                </a:cubicBezTo>
                <a:lnTo>
                  <a:pt x="364377" y="358254"/>
                </a:lnTo>
                <a:cubicBezTo>
                  <a:pt x="364377" y="372953"/>
                  <a:pt x="376851" y="385009"/>
                  <a:pt x="392059" y="385009"/>
                </a:cubicBezTo>
                <a:cubicBezTo>
                  <a:pt x="407223" y="385009"/>
                  <a:pt x="419697" y="372953"/>
                  <a:pt x="419697" y="358254"/>
                </a:cubicBezTo>
                <a:lnTo>
                  <a:pt x="419697" y="171172"/>
                </a:lnTo>
                <a:cubicBezTo>
                  <a:pt x="419697" y="156514"/>
                  <a:pt x="407223" y="144458"/>
                  <a:pt x="392059" y="144458"/>
                </a:cubicBezTo>
                <a:close/>
                <a:moveTo>
                  <a:pt x="207688" y="64274"/>
                </a:moveTo>
                <a:cubicBezTo>
                  <a:pt x="192481" y="64274"/>
                  <a:pt x="180050" y="76331"/>
                  <a:pt x="180050" y="91030"/>
                </a:cubicBezTo>
                <a:lnTo>
                  <a:pt x="180050" y="358254"/>
                </a:lnTo>
                <a:cubicBezTo>
                  <a:pt x="180050" y="372953"/>
                  <a:pt x="192481" y="385009"/>
                  <a:pt x="207688" y="385009"/>
                </a:cubicBezTo>
                <a:cubicBezTo>
                  <a:pt x="222896" y="385009"/>
                  <a:pt x="235370" y="372953"/>
                  <a:pt x="235370" y="358254"/>
                </a:cubicBezTo>
                <a:lnTo>
                  <a:pt x="235370" y="91030"/>
                </a:lnTo>
                <a:cubicBezTo>
                  <a:pt x="235370" y="76331"/>
                  <a:pt x="222896" y="64274"/>
                  <a:pt x="207688" y="64274"/>
                </a:cubicBezTo>
                <a:close/>
                <a:moveTo>
                  <a:pt x="75954" y="0"/>
                </a:moveTo>
                <a:lnTo>
                  <a:pt x="431608" y="0"/>
                </a:lnTo>
                <a:cubicBezTo>
                  <a:pt x="473556" y="0"/>
                  <a:pt x="507562" y="34006"/>
                  <a:pt x="507562" y="75954"/>
                </a:cubicBezTo>
                <a:lnTo>
                  <a:pt x="507562" y="379762"/>
                </a:lnTo>
                <a:cubicBezTo>
                  <a:pt x="507562" y="421710"/>
                  <a:pt x="473556" y="455716"/>
                  <a:pt x="431608" y="455716"/>
                </a:cubicBezTo>
                <a:lnTo>
                  <a:pt x="75954" y="455716"/>
                </a:lnTo>
                <a:cubicBezTo>
                  <a:pt x="34006" y="455716"/>
                  <a:pt x="0" y="421710"/>
                  <a:pt x="0" y="379762"/>
                </a:cubicBezTo>
                <a:lnTo>
                  <a:pt x="0" y="75954"/>
                </a:lnTo>
                <a:cubicBezTo>
                  <a:pt x="0" y="34006"/>
                  <a:pt x="34006" y="0"/>
                  <a:pt x="75954" y="0"/>
                </a:cubicBezTo>
                <a:close/>
              </a:path>
            </a:pathLst>
          </a:custGeom>
          <a:gradFill flip="none" rotWithShape="1">
            <a:gsLst>
              <a:gs pos="0">
                <a:schemeClr val="accent1">
                  <a:lumMod val="60000"/>
                  <a:lumOff val="40000"/>
                </a:schemeClr>
              </a:gs>
              <a:gs pos="53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5" name="任意多边形: 形状 124">
            <a:extLst>
              <a:ext uri="{FF2B5EF4-FFF2-40B4-BE49-F238E27FC236}">
                <a16:creationId xmlns:a16="http://schemas.microsoft.com/office/drawing/2014/main" id="{29B40ABC-DC27-C1A5-810B-64BF7FD29839}"/>
              </a:ext>
            </a:extLst>
          </p:cNvPr>
          <p:cNvSpPr/>
          <p:nvPr/>
        </p:nvSpPr>
        <p:spPr>
          <a:xfrm>
            <a:off x="10479586" y="3951638"/>
            <a:ext cx="507562" cy="455716"/>
          </a:xfrm>
          <a:custGeom>
            <a:avLst/>
            <a:gdLst>
              <a:gd name="connsiteX0" fmla="*/ 238814 w 507562"/>
              <a:gd name="connsiteY0" fmla="*/ 115289 h 455716"/>
              <a:gd name="connsiteX1" fmla="*/ 302465 w 507562"/>
              <a:gd name="connsiteY1" fmla="*/ 142528 h 455716"/>
              <a:gd name="connsiteX2" fmla="*/ 329744 w 507562"/>
              <a:gd name="connsiteY2" fmla="*/ 206912 h 455716"/>
              <a:gd name="connsiteX3" fmla="*/ 302465 w 507562"/>
              <a:gd name="connsiteY3" fmla="*/ 270470 h 455716"/>
              <a:gd name="connsiteX4" fmla="*/ 238814 w 507562"/>
              <a:gd name="connsiteY4" fmla="*/ 297710 h 455716"/>
              <a:gd name="connsiteX5" fmla="*/ 174337 w 507562"/>
              <a:gd name="connsiteY5" fmla="*/ 270470 h 455716"/>
              <a:gd name="connsiteX6" fmla="*/ 147058 w 507562"/>
              <a:gd name="connsiteY6" fmla="*/ 206912 h 455716"/>
              <a:gd name="connsiteX7" fmla="*/ 174337 w 507562"/>
              <a:gd name="connsiteY7" fmla="*/ 142528 h 455716"/>
              <a:gd name="connsiteX8" fmla="*/ 238814 w 507562"/>
              <a:gd name="connsiteY8" fmla="*/ 115289 h 455716"/>
              <a:gd name="connsiteX9" fmla="*/ 238814 w 507562"/>
              <a:gd name="connsiteY9" fmla="*/ 71541 h 455716"/>
              <a:gd name="connsiteX10" fmla="*/ 142925 w 507562"/>
              <a:gd name="connsiteY10" fmla="*/ 111162 h 455716"/>
              <a:gd name="connsiteX11" fmla="*/ 103246 w 507562"/>
              <a:gd name="connsiteY11" fmla="*/ 206912 h 455716"/>
              <a:gd name="connsiteX12" fmla="*/ 142925 w 507562"/>
              <a:gd name="connsiteY12" fmla="*/ 301837 h 455716"/>
              <a:gd name="connsiteX13" fmla="*/ 238814 w 507562"/>
              <a:gd name="connsiteY13" fmla="*/ 341458 h 455716"/>
              <a:gd name="connsiteX14" fmla="*/ 317345 w 507562"/>
              <a:gd name="connsiteY14" fmla="*/ 315869 h 455716"/>
              <a:gd name="connsiteX15" fmla="*/ 384302 w 507562"/>
              <a:gd name="connsiteY15" fmla="*/ 383555 h 455716"/>
              <a:gd name="connsiteX16" fmla="*/ 400009 w 507562"/>
              <a:gd name="connsiteY16" fmla="*/ 390158 h 455716"/>
              <a:gd name="connsiteX17" fmla="*/ 415715 w 507562"/>
              <a:gd name="connsiteY17" fmla="*/ 383555 h 455716"/>
              <a:gd name="connsiteX18" fmla="*/ 415715 w 507562"/>
              <a:gd name="connsiteY18" fmla="*/ 352188 h 455716"/>
              <a:gd name="connsiteX19" fmla="*/ 347930 w 507562"/>
              <a:gd name="connsiteY19" fmla="*/ 285328 h 455716"/>
              <a:gd name="connsiteX20" fmla="*/ 373556 w 507562"/>
              <a:gd name="connsiteY20" fmla="*/ 206912 h 455716"/>
              <a:gd name="connsiteX21" fmla="*/ 333878 w 507562"/>
              <a:gd name="connsiteY21" fmla="*/ 111162 h 455716"/>
              <a:gd name="connsiteX22" fmla="*/ 238814 w 507562"/>
              <a:gd name="connsiteY22" fmla="*/ 71541 h 455716"/>
              <a:gd name="connsiteX23" fmla="*/ 75954 w 507562"/>
              <a:gd name="connsiteY23" fmla="*/ 0 h 455716"/>
              <a:gd name="connsiteX24" fmla="*/ 431608 w 507562"/>
              <a:gd name="connsiteY24" fmla="*/ 0 h 455716"/>
              <a:gd name="connsiteX25" fmla="*/ 507562 w 507562"/>
              <a:gd name="connsiteY25" fmla="*/ 75954 h 455716"/>
              <a:gd name="connsiteX26" fmla="*/ 507562 w 507562"/>
              <a:gd name="connsiteY26" fmla="*/ 379762 h 455716"/>
              <a:gd name="connsiteX27" fmla="*/ 431608 w 507562"/>
              <a:gd name="connsiteY27" fmla="*/ 455716 h 455716"/>
              <a:gd name="connsiteX28" fmla="*/ 75954 w 507562"/>
              <a:gd name="connsiteY28" fmla="*/ 455716 h 455716"/>
              <a:gd name="connsiteX29" fmla="*/ 0 w 507562"/>
              <a:gd name="connsiteY29" fmla="*/ 379762 h 455716"/>
              <a:gd name="connsiteX30" fmla="*/ 0 w 507562"/>
              <a:gd name="connsiteY30" fmla="*/ 75954 h 455716"/>
              <a:gd name="connsiteX31" fmla="*/ 75954 w 507562"/>
              <a:gd name="connsiteY31" fmla="*/ 0 h 45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7562" h="455716">
                <a:moveTo>
                  <a:pt x="238814" y="115289"/>
                </a:moveTo>
                <a:cubicBezTo>
                  <a:pt x="262787" y="115289"/>
                  <a:pt x="285933" y="125194"/>
                  <a:pt x="302465" y="142528"/>
                </a:cubicBezTo>
                <a:cubicBezTo>
                  <a:pt x="319825" y="159037"/>
                  <a:pt x="329744" y="182149"/>
                  <a:pt x="329744" y="206912"/>
                </a:cubicBezTo>
                <a:cubicBezTo>
                  <a:pt x="329744" y="230850"/>
                  <a:pt x="319825" y="253962"/>
                  <a:pt x="302465" y="270470"/>
                </a:cubicBezTo>
                <a:cubicBezTo>
                  <a:pt x="285933" y="287804"/>
                  <a:pt x="262787" y="297710"/>
                  <a:pt x="238814" y="297710"/>
                </a:cubicBezTo>
                <a:cubicBezTo>
                  <a:pt x="214015" y="297710"/>
                  <a:pt x="190869" y="287804"/>
                  <a:pt x="174337" y="270470"/>
                </a:cubicBezTo>
                <a:cubicBezTo>
                  <a:pt x="156977" y="253962"/>
                  <a:pt x="147058" y="230850"/>
                  <a:pt x="147058" y="206912"/>
                </a:cubicBezTo>
                <a:cubicBezTo>
                  <a:pt x="147058" y="182149"/>
                  <a:pt x="156977" y="159037"/>
                  <a:pt x="174337" y="142528"/>
                </a:cubicBezTo>
                <a:cubicBezTo>
                  <a:pt x="190869" y="125194"/>
                  <a:pt x="214015" y="115289"/>
                  <a:pt x="238814" y="115289"/>
                </a:cubicBezTo>
                <a:close/>
                <a:moveTo>
                  <a:pt x="238814" y="71541"/>
                </a:moveTo>
                <a:cubicBezTo>
                  <a:pt x="202442" y="71541"/>
                  <a:pt x="168550" y="85573"/>
                  <a:pt x="142925" y="111162"/>
                </a:cubicBezTo>
                <a:cubicBezTo>
                  <a:pt x="117299" y="136750"/>
                  <a:pt x="103246" y="170593"/>
                  <a:pt x="103246" y="206912"/>
                </a:cubicBezTo>
                <a:cubicBezTo>
                  <a:pt x="103246" y="242406"/>
                  <a:pt x="117299" y="276248"/>
                  <a:pt x="142925" y="301837"/>
                </a:cubicBezTo>
                <a:cubicBezTo>
                  <a:pt x="168550" y="327425"/>
                  <a:pt x="202442" y="341458"/>
                  <a:pt x="238814" y="341458"/>
                </a:cubicBezTo>
                <a:cubicBezTo>
                  <a:pt x="266920" y="341458"/>
                  <a:pt x="294199" y="332378"/>
                  <a:pt x="317345" y="315869"/>
                </a:cubicBezTo>
                <a:lnTo>
                  <a:pt x="384302" y="383555"/>
                </a:lnTo>
                <a:cubicBezTo>
                  <a:pt x="388436" y="387682"/>
                  <a:pt x="394222" y="390158"/>
                  <a:pt x="400009" y="390158"/>
                </a:cubicBezTo>
                <a:cubicBezTo>
                  <a:pt x="405795" y="390158"/>
                  <a:pt x="411581" y="387682"/>
                  <a:pt x="415715" y="383555"/>
                </a:cubicBezTo>
                <a:cubicBezTo>
                  <a:pt x="423981" y="375300"/>
                  <a:pt x="423981" y="361268"/>
                  <a:pt x="415715" y="352188"/>
                </a:cubicBezTo>
                <a:lnTo>
                  <a:pt x="347930" y="285328"/>
                </a:lnTo>
                <a:cubicBezTo>
                  <a:pt x="364463" y="262216"/>
                  <a:pt x="373556" y="234977"/>
                  <a:pt x="373556" y="206912"/>
                </a:cubicBezTo>
                <a:cubicBezTo>
                  <a:pt x="373556" y="170593"/>
                  <a:pt x="359503" y="136750"/>
                  <a:pt x="333878" y="111162"/>
                </a:cubicBezTo>
                <a:cubicBezTo>
                  <a:pt x="308252" y="85573"/>
                  <a:pt x="274360" y="71541"/>
                  <a:pt x="238814" y="71541"/>
                </a:cubicBezTo>
                <a:close/>
                <a:moveTo>
                  <a:pt x="75954" y="0"/>
                </a:moveTo>
                <a:lnTo>
                  <a:pt x="431608" y="0"/>
                </a:lnTo>
                <a:cubicBezTo>
                  <a:pt x="473556" y="0"/>
                  <a:pt x="507562" y="34006"/>
                  <a:pt x="507562" y="75954"/>
                </a:cubicBezTo>
                <a:lnTo>
                  <a:pt x="507562" y="379762"/>
                </a:lnTo>
                <a:cubicBezTo>
                  <a:pt x="507562" y="421710"/>
                  <a:pt x="473556" y="455716"/>
                  <a:pt x="431608" y="455716"/>
                </a:cubicBezTo>
                <a:lnTo>
                  <a:pt x="75954" y="455716"/>
                </a:lnTo>
                <a:cubicBezTo>
                  <a:pt x="34006" y="455716"/>
                  <a:pt x="0" y="421710"/>
                  <a:pt x="0" y="379762"/>
                </a:cubicBezTo>
                <a:lnTo>
                  <a:pt x="0" y="75954"/>
                </a:lnTo>
                <a:cubicBezTo>
                  <a:pt x="0" y="34006"/>
                  <a:pt x="34006" y="0"/>
                  <a:pt x="75954" y="0"/>
                </a:cubicBezTo>
                <a:close/>
              </a:path>
            </a:pathLst>
          </a:custGeom>
          <a:gradFill flip="none" rotWithShape="1">
            <a:gsLst>
              <a:gs pos="0">
                <a:schemeClr val="accent1">
                  <a:lumMod val="60000"/>
                  <a:lumOff val="40000"/>
                </a:schemeClr>
              </a:gs>
              <a:gs pos="53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任意多边形: 形状 123">
            <a:extLst>
              <a:ext uri="{FF2B5EF4-FFF2-40B4-BE49-F238E27FC236}">
                <a16:creationId xmlns:a16="http://schemas.microsoft.com/office/drawing/2014/main" id="{3D9C062C-8D95-EDF5-CEC8-80F5B5C0BEED}"/>
              </a:ext>
            </a:extLst>
          </p:cNvPr>
          <p:cNvSpPr/>
          <p:nvPr/>
        </p:nvSpPr>
        <p:spPr>
          <a:xfrm>
            <a:off x="10479586" y="3170701"/>
            <a:ext cx="507562" cy="455716"/>
          </a:xfrm>
          <a:custGeom>
            <a:avLst/>
            <a:gdLst>
              <a:gd name="connsiteX0" fmla="*/ 211479 w 507562"/>
              <a:gd name="connsiteY0" fmla="*/ 250356 h 455716"/>
              <a:gd name="connsiteX1" fmla="*/ 204600 w 507562"/>
              <a:gd name="connsiteY1" fmla="*/ 257260 h 455716"/>
              <a:gd name="connsiteX2" fmla="*/ 204600 w 507562"/>
              <a:gd name="connsiteY2" fmla="*/ 300896 h 455716"/>
              <a:gd name="connsiteX3" fmla="*/ 211479 w 507562"/>
              <a:gd name="connsiteY3" fmla="*/ 307800 h 455716"/>
              <a:gd name="connsiteX4" fmla="*/ 227572 w 507562"/>
              <a:gd name="connsiteY4" fmla="*/ 307800 h 455716"/>
              <a:gd name="connsiteX5" fmla="*/ 231633 w 507562"/>
              <a:gd name="connsiteY5" fmla="*/ 302799 h 455716"/>
              <a:gd name="connsiteX6" fmla="*/ 253589 w 507562"/>
              <a:gd name="connsiteY6" fmla="*/ 293686 h 455716"/>
              <a:gd name="connsiteX7" fmla="*/ 262016 w 507562"/>
              <a:gd name="connsiteY7" fmla="*/ 294880 h 455716"/>
              <a:gd name="connsiteX8" fmla="*/ 262016 w 507562"/>
              <a:gd name="connsiteY8" fmla="*/ 257260 h 455716"/>
              <a:gd name="connsiteX9" fmla="*/ 255138 w 507562"/>
              <a:gd name="connsiteY9" fmla="*/ 250356 h 455716"/>
              <a:gd name="connsiteX10" fmla="*/ 125557 w 507562"/>
              <a:gd name="connsiteY10" fmla="*/ 250356 h 455716"/>
              <a:gd name="connsiteX11" fmla="*/ 124161 w 507562"/>
              <a:gd name="connsiteY11" fmla="*/ 250508 h 455716"/>
              <a:gd name="connsiteX12" fmla="*/ 118653 w 507562"/>
              <a:gd name="connsiteY12" fmla="*/ 257260 h 455716"/>
              <a:gd name="connsiteX13" fmla="*/ 118653 w 507562"/>
              <a:gd name="connsiteY13" fmla="*/ 300921 h 455716"/>
              <a:gd name="connsiteX14" fmla="*/ 124161 w 507562"/>
              <a:gd name="connsiteY14" fmla="*/ 307648 h 455716"/>
              <a:gd name="connsiteX15" fmla="*/ 125532 w 507562"/>
              <a:gd name="connsiteY15" fmla="*/ 307800 h 455716"/>
              <a:gd name="connsiteX16" fmla="*/ 169191 w 507562"/>
              <a:gd name="connsiteY16" fmla="*/ 307800 h 455716"/>
              <a:gd name="connsiteX17" fmla="*/ 176069 w 507562"/>
              <a:gd name="connsiteY17" fmla="*/ 300896 h 455716"/>
              <a:gd name="connsiteX18" fmla="*/ 176069 w 507562"/>
              <a:gd name="connsiteY18" fmla="*/ 257260 h 455716"/>
              <a:gd name="connsiteX19" fmla="*/ 169191 w 507562"/>
              <a:gd name="connsiteY19" fmla="*/ 250356 h 455716"/>
              <a:gd name="connsiteX20" fmla="*/ 319484 w 507562"/>
              <a:gd name="connsiteY20" fmla="*/ 194434 h 455716"/>
              <a:gd name="connsiteX21" fmla="*/ 301665 w 507562"/>
              <a:gd name="connsiteY21" fmla="*/ 212229 h 455716"/>
              <a:gd name="connsiteX22" fmla="*/ 301665 w 507562"/>
              <a:gd name="connsiteY22" fmla="*/ 349709 h 455716"/>
              <a:gd name="connsiteX23" fmla="*/ 265139 w 507562"/>
              <a:gd name="connsiteY23" fmla="*/ 313182 h 455716"/>
              <a:gd name="connsiteX24" fmla="*/ 253564 w 507562"/>
              <a:gd name="connsiteY24" fmla="*/ 308384 h 455716"/>
              <a:gd name="connsiteX25" fmla="*/ 242015 w 507562"/>
              <a:gd name="connsiteY25" fmla="*/ 313182 h 455716"/>
              <a:gd name="connsiteX26" fmla="*/ 242015 w 507562"/>
              <a:gd name="connsiteY26" fmla="*/ 336332 h 455716"/>
              <a:gd name="connsiteX27" fmla="*/ 309356 w 507562"/>
              <a:gd name="connsiteY27" fmla="*/ 403651 h 455716"/>
              <a:gd name="connsiteX28" fmla="*/ 321464 w 507562"/>
              <a:gd name="connsiteY28" fmla="*/ 408423 h 455716"/>
              <a:gd name="connsiteX29" fmla="*/ 321717 w 507562"/>
              <a:gd name="connsiteY29" fmla="*/ 408397 h 455716"/>
              <a:gd name="connsiteX30" fmla="*/ 321971 w 507562"/>
              <a:gd name="connsiteY30" fmla="*/ 408423 h 455716"/>
              <a:gd name="connsiteX31" fmla="*/ 322555 w 507562"/>
              <a:gd name="connsiteY31" fmla="*/ 408448 h 455716"/>
              <a:gd name="connsiteX32" fmla="*/ 415584 w 507562"/>
              <a:gd name="connsiteY32" fmla="*/ 408448 h 455716"/>
              <a:gd name="connsiteX33" fmla="*/ 435078 w 507562"/>
              <a:gd name="connsiteY33" fmla="*/ 388953 h 455716"/>
              <a:gd name="connsiteX34" fmla="*/ 435078 w 507562"/>
              <a:gd name="connsiteY34" fmla="*/ 303942 h 455716"/>
              <a:gd name="connsiteX35" fmla="*/ 415584 w 507562"/>
              <a:gd name="connsiteY35" fmla="*/ 284447 h 455716"/>
              <a:gd name="connsiteX36" fmla="*/ 414746 w 507562"/>
              <a:gd name="connsiteY36" fmla="*/ 284396 h 455716"/>
              <a:gd name="connsiteX37" fmla="*/ 337277 w 507562"/>
              <a:gd name="connsiteY37" fmla="*/ 275537 h 455716"/>
              <a:gd name="connsiteX38" fmla="*/ 337277 w 507562"/>
              <a:gd name="connsiteY38" fmla="*/ 212229 h 455716"/>
              <a:gd name="connsiteX39" fmla="*/ 319484 w 507562"/>
              <a:gd name="connsiteY39" fmla="*/ 194434 h 455716"/>
              <a:gd name="connsiteX40" fmla="*/ 297426 w 507562"/>
              <a:gd name="connsiteY40" fmla="*/ 165852 h 455716"/>
              <a:gd name="connsiteX41" fmla="*/ 294761 w 507562"/>
              <a:gd name="connsiteY41" fmla="*/ 166410 h 455716"/>
              <a:gd name="connsiteX42" fmla="*/ 290522 w 507562"/>
              <a:gd name="connsiteY42" fmla="*/ 172756 h 455716"/>
              <a:gd name="connsiteX43" fmla="*/ 290522 w 507562"/>
              <a:gd name="connsiteY43" fmla="*/ 197531 h 455716"/>
              <a:gd name="connsiteX44" fmla="*/ 319484 w 507562"/>
              <a:gd name="connsiteY44" fmla="*/ 179762 h 455716"/>
              <a:gd name="connsiteX45" fmla="*/ 347963 w 507562"/>
              <a:gd name="connsiteY45" fmla="*/ 196618 h 455716"/>
              <a:gd name="connsiteX46" fmla="*/ 347963 w 507562"/>
              <a:gd name="connsiteY46" fmla="*/ 172756 h 455716"/>
              <a:gd name="connsiteX47" fmla="*/ 343750 w 507562"/>
              <a:gd name="connsiteY47" fmla="*/ 166410 h 455716"/>
              <a:gd name="connsiteX48" fmla="*/ 341085 w 507562"/>
              <a:gd name="connsiteY48" fmla="*/ 165852 h 455716"/>
              <a:gd name="connsiteX49" fmla="*/ 211479 w 507562"/>
              <a:gd name="connsiteY49" fmla="*/ 165852 h 455716"/>
              <a:gd name="connsiteX50" fmla="*/ 208788 w 507562"/>
              <a:gd name="connsiteY50" fmla="*/ 166410 h 455716"/>
              <a:gd name="connsiteX51" fmla="*/ 204600 w 507562"/>
              <a:gd name="connsiteY51" fmla="*/ 172756 h 455716"/>
              <a:gd name="connsiteX52" fmla="*/ 204600 w 507562"/>
              <a:gd name="connsiteY52" fmla="*/ 216392 h 455716"/>
              <a:gd name="connsiteX53" fmla="*/ 204600 w 507562"/>
              <a:gd name="connsiteY53" fmla="*/ 216417 h 455716"/>
              <a:gd name="connsiteX54" fmla="*/ 210108 w 507562"/>
              <a:gd name="connsiteY54" fmla="*/ 223144 h 455716"/>
              <a:gd name="connsiteX55" fmla="*/ 211479 w 507562"/>
              <a:gd name="connsiteY55" fmla="*/ 223296 h 455716"/>
              <a:gd name="connsiteX56" fmla="*/ 255138 w 507562"/>
              <a:gd name="connsiteY56" fmla="*/ 223296 h 455716"/>
              <a:gd name="connsiteX57" fmla="*/ 256534 w 507562"/>
              <a:gd name="connsiteY57" fmla="*/ 223144 h 455716"/>
              <a:gd name="connsiteX58" fmla="*/ 262016 w 507562"/>
              <a:gd name="connsiteY58" fmla="*/ 216417 h 455716"/>
              <a:gd name="connsiteX59" fmla="*/ 262016 w 507562"/>
              <a:gd name="connsiteY59" fmla="*/ 216392 h 455716"/>
              <a:gd name="connsiteX60" fmla="*/ 262016 w 507562"/>
              <a:gd name="connsiteY60" fmla="*/ 172756 h 455716"/>
              <a:gd name="connsiteX61" fmla="*/ 257828 w 507562"/>
              <a:gd name="connsiteY61" fmla="*/ 166410 h 455716"/>
              <a:gd name="connsiteX62" fmla="*/ 255138 w 507562"/>
              <a:gd name="connsiteY62" fmla="*/ 165852 h 455716"/>
              <a:gd name="connsiteX63" fmla="*/ 125557 w 507562"/>
              <a:gd name="connsiteY63" fmla="*/ 165852 h 455716"/>
              <a:gd name="connsiteX64" fmla="*/ 124161 w 507562"/>
              <a:gd name="connsiteY64" fmla="*/ 166004 h 455716"/>
              <a:gd name="connsiteX65" fmla="*/ 122867 w 507562"/>
              <a:gd name="connsiteY65" fmla="*/ 166410 h 455716"/>
              <a:gd name="connsiteX66" fmla="*/ 118653 w 507562"/>
              <a:gd name="connsiteY66" fmla="*/ 172756 h 455716"/>
              <a:gd name="connsiteX67" fmla="*/ 118653 w 507562"/>
              <a:gd name="connsiteY67" fmla="*/ 216392 h 455716"/>
              <a:gd name="connsiteX68" fmla="*/ 118653 w 507562"/>
              <a:gd name="connsiteY68" fmla="*/ 216417 h 455716"/>
              <a:gd name="connsiteX69" fmla="*/ 124161 w 507562"/>
              <a:gd name="connsiteY69" fmla="*/ 223144 h 455716"/>
              <a:gd name="connsiteX70" fmla="*/ 125532 w 507562"/>
              <a:gd name="connsiteY70" fmla="*/ 223296 h 455716"/>
              <a:gd name="connsiteX71" fmla="*/ 169191 w 507562"/>
              <a:gd name="connsiteY71" fmla="*/ 223296 h 455716"/>
              <a:gd name="connsiteX72" fmla="*/ 170587 w 507562"/>
              <a:gd name="connsiteY72" fmla="*/ 223144 h 455716"/>
              <a:gd name="connsiteX73" fmla="*/ 176069 w 507562"/>
              <a:gd name="connsiteY73" fmla="*/ 216417 h 455716"/>
              <a:gd name="connsiteX74" fmla="*/ 176069 w 507562"/>
              <a:gd name="connsiteY74" fmla="*/ 216392 h 455716"/>
              <a:gd name="connsiteX75" fmla="*/ 176069 w 507562"/>
              <a:gd name="connsiteY75" fmla="*/ 172756 h 455716"/>
              <a:gd name="connsiteX76" fmla="*/ 171881 w 507562"/>
              <a:gd name="connsiteY76" fmla="*/ 166410 h 455716"/>
              <a:gd name="connsiteX77" fmla="*/ 169191 w 507562"/>
              <a:gd name="connsiteY77" fmla="*/ 165852 h 455716"/>
              <a:gd name="connsiteX78" fmla="*/ 297426 w 507562"/>
              <a:gd name="connsiteY78" fmla="*/ 83531 h 455716"/>
              <a:gd name="connsiteX79" fmla="*/ 290522 w 507562"/>
              <a:gd name="connsiteY79" fmla="*/ 90436 h 455716"/>
              <a:gd name="connsiteX80" fmla="*/ 290522 w 507562"/>
              <a:gd name="connsiteY80" fmla="*/ 134096 h 455716"/>
              <a:gd name="connsiteX81" fmla="*/ 297426 w 507562"/>
              <a:gd name="connsiteY81" fmla="*/ 140975 h 455716"/>
              <a:gd name="connsiteX82" fmla="*/ 341085 w 507562"/>
              <a:gd name="connsiteY82" fmla="*/ 140975 h 455716"/>
              <a:gd name="connsiteX83" fmla="*/ 347963 w 507562"/>
              <a:gd name="connsiteY83" fmla="*/ 134096 h 455716"/>
              <a:gd name="connsiteX84" fmla="*/ 347963 w 507562"/>
              <a:gd name="connsiteY84" fmla="*/ 90436 h 455716"/>
              <a:gd name="connsiteX85" fmla="*/ 341085 w 507562"/>
              <a:gd name="connsiteY85" fmla="*/ 83531 h 455716"/>
              <a:gd name="connsiteX86" fmla="*/ 211479 w 507562"/>
              <a:gd name="connsiteY86" fmla="*/ 83531 h 455716"/>
              <a:gd name="connsiteX87" fmla="*/ 204600 w 507562"/>
              <a:gd name="connsiteY87" fmla="*/ 90436 h 455716"/>
              <a:gd name="connsiteX88" fmla="*/ 204600 w 507562"/>
              <a:gd name="connsiteY88" fmla="*/ 134096 h 455716"/>
              <a:gd name="connsiteX89" fmla="*/ 211479 w 507562"/>
              <a:gd name="connsiteY89" fmla="*/ 140975 h 455716"/>
              <a:gd name="connsiteX90" fmla="*/ 255138 w 507562"/>
              <a:gd name="connsiteY90" fmla="*/ 140975 h 455716"/>
              <a:gd name="connsiteX91" fmla="*/ 262016 w 507562"/>
              <a:gd name="connsiteY91" fmla="*/ 134096 h 455716"/>
              <a:gd name="connsiteX92" fmla="*/ 262016 w 507562"/>
              <a:gd name="connsiteY92" fmla="*/ 90436 h 455716"/>
              <a:gd name="connsiteX93" fmla="*/ 255138 w 507562"/>
              <a:gd name="connsiteY93" fmla="*/ 83531 h 455716"/>
              <a:gd name="connsiteX94" fmla="*/ 125557 w 507562"/>
              <a:gd name="connsiteY94" fmla="*/ 83531 h 455716"/>
              <a:gd name="connsiteX95" fmla="*/ 124161 w 507562"/>
              <a:gd name="connsiteY95" fmla="*/ 83683 h 455716"/>
              <a:gd name="connsiteX96" fmla="*/ 118653 w 507562"/>
              <a:gd name="connsiteY96" fmla="*/ 90436 h 455716"/>
              <a:gd name="connsiteX97" fmla="*/ 118653 w 507562"/>
              <a:gd name="connsiteY97" fmla="*/ 134096 h 455716"/>
              <a:gd name="connsiteX98" fmla="*/ 124161 w 507562"/>
              <a:gd name="connsiteY98" fmla="*/ 140823 h 455716"/>
              <a:gd name="connsiteX99" fmla="*/ 125557 w 507562"/>
              <a:gd name="connsiteY99" fmla="*/ 140975 h 455716"/>
              <a:gd name="connsiteX100" fmla="*/ 169216 w 507562"/>
              <a:gd name="connsiteY100" fmla="*/ 140975 h 455716"/>
              <a:gd name="connsiteX101" fmla="*/ 176069 w 507562"/>
              <a:gd name="connsiteY101" fmla="*/ 134096 h 455716"/>
              <a:gd name="connsiteX102" fmla="*/ 176069 w 507562"/>
              <a:gd name="connsiteY102" fmla="*/ 90436 h 455716"/>
              <a:gd name="connsiteX103" fmla="*/ 169191 w 507562"/>
              <a:gd name="connsiteY103" fmla="*/ 83531 h 455716"/>
              <a:gd name="connsiteX104" fmla="*/ 75954 w 507562"/>
              <a:gd name="connsiteY104" fmla="*/ 0 h 455716"/>
              <a:gd name="connsiteX105" fmla="*/ 431608 w 507562"/>
              <a:gd name="connsiteY105" fmla="*/ 0 h 455716"/>
              <a:gd name="connsiteX106" fmla="*/ 507562 w 507562"/>
              <a:gd name="connsiteY106" fmla="*/ 75954 h 455716"/>
              <a:gd name="connsiteX107" fmla="*/ 507562 w 507562"/>
              <a:gd name="connsiteY107" fmla="*/ 379762 h 455716"/>
              <a:gd name="connsiteX108" fmla="*/ 431608 w 507562"/>
              <a:gd name="connsiteY108" fmla="*/ 455716 h 455716"/>
              <a:gd name="connsiteX109" fmla="*/ 75954 w 507562"/>
              <a:gd name="connsiteY109" fmla="*/ 455716 h 455716"/>
              <a:gd name="connsiteX110" fmla="*/ 0 w 507562"/>
              <a:gd name="connsiteY110" fmla="*/ 379762 h 455716"/>
              <a:gd name="connsiteX111" fmla="*/ 0 w 507562"/>
              <a:gd name="connsiteY111" fmla="*/ 75954 h 455716"/>
              <a:gd name="connsiteX112" fmla="*/ 75954 w 507562"/>
              <a:gd name="connsiteY112" fmla="*/ 0 h 45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07562" h="455716">
                <a:moveTo>
                  <a:pt x="211479" y="250356"/>
                </a:moveTo>
                <a:cubicBezTo>
                  <a:pt x="207671" y="250356"/>
                  <a:pt x="204600" y="253453"/>
                  <a:pt x="204600" y="257260"/>
                </a:cubicBezTo>
                <a:lnTo>
                  <a:pt x="204600" y="300896"/>
                </a:lnTo>
                <a:cubicBezTo>
                  <a:pt x="204600" y="304703"/>
                  <a:pt x="207671" y="307800"/>
                  <a:pt x="211479" y="307800"/>
                </a:cubicBezTo>
                <a:lnTo>
                  <a:pt x="227572" y="307800"/>
                </a:lnTo>
                <a:cubicBezTo>
                  <a:pt x="228714" y="306023"/>
                  <a:pt x="230085" y="304348"/>
                  <a:pt x="231633" y="302799"/>
                </a:cubicBezTo>
                <a:cubicBezTo>
                  <a:pt x="237496" y="296936"/>
                  <a:pt x="245289" y="293686"/>
                  <a:pt x="253589" y="293686"/>
                </a:cubicBezTo>
                <a:cubicBezTo>
                  <a:pt x="256483" y="293686"/>
                  <a:pt x="259300" y="294118"/>
                  <a:pt x="262016" y="294880"/>
                </a:cubicBezTo>
                <a:lnTo>
                  <a:pt x="262016" y="257260"/>
                </a:lnTo>
                <a:cubicBezTo>
                  <a:pt x="262016" y="253453"/>
                  <a:pt x="258945" y="250356"/>
                  <a:pt x="255138" y="250356"/>
                </a:cubicBezTo>
                <a:close/>
                <a:moveTo>
                  <a:pt x="125557" y="250356"/>
                </a:moveTo>
                <a:cubicBezTo>
                  <a:pt x="125075" y="250356"/>
                  <a:pt x="124618" y="250407"/>
                  <a:pt x="124161" y="250508"/>
                </a:cubicBezTo>
                <a:cubicBezTo>
                  <a:pt x="121014" y="251143"/>
                  <a:pt x="118653" y="253935"/>
                  <a:pt x="118653" y="257260"/>
                </a:cubicBezTo>
                <a:lnTo>
                  <a:pt x="118653" y="300921"/>
                </a:lnTo>
                <a:cubicBezTo>
                  <a:pt x="118653" y="304221"/>
                  <a:pt x="121014" y="307013"/>
                  <a:pt x="124161" y="307648"/>
                </a:cubicBezTo>
                <a:cubicBezTo>
                  <a:pt x="124593" y="307749"/>
                  <a:pt x="125050" y="307800"/>
                  <a:pt x="125532" y="307800"/>
                </a:cubicBezTo>
                <a:lnTo>
                  <a:pt x="169191" y="307800"/>
                </a:lnTo>
                <a:cubicBezTo>
                  <a:pt x="172998" y="307800"/>
                  <a:pt x="176069" y="304703"/>
                  <a:pt x="176069" y="300896"/>
                </a:cubicBezTo>
                <a:lnTo>
                  <a:pt x="176069" y="257260"/>
                </a:lnTo>
                <a:cubicBezTo>
                  <a:pt x="176069" y="253453"/>
                  <a:pt x="172998" y="250356"/>
                  <a:pt x="169191" y="250356"/>
                </a:cubicBezTo>
                <a:close/>
                <a:moveTo>
                  <a:pt x="319484" y="194434"/>
                </a:moveTo>
                <a:cubicBezTo>
                  <a:pt x="309660" y="194434"/>
                  <a:pt x="301665" y="202430"/>
                  <a:pt x="301665" y="212229"/>
                </a:cubicBezTo>
                <a:lnTo>
                  <a:pt x="301665" y="349709"/>
                </a:lnTo>
                <a:lnTo>
                  <a:pt x="265139" y="313182"/>
                </a:lnTo>
                <a:cubicBezTo>
                  <a:pt x="262067" y="310085"/>
                  <a:pt x="257955" y="308384"/>
                  <a:pt x="253564" y="308384"/>
                </a:cubicBezTo>
                <a:cubicBezTo>
                  <a:pt x="249223" y="308384"/>
                  <a:pt x="245111" y="310085"/>
                  <a:pt x="242015" y="313182"/>
                </a:cubicBezTo>
                <a:cubicBezTo>
                  <a:pt x="235618" y="319553"/>
                  <a:pt x="235618" y="329935"/>
                  <a:pt x="242015" y="336332"/>
                </a:cubicBezTo>
                <a:lnTo>
                  <a:pt x="309356" y="403651"/>
                </a:lnTo>
                <a:cubicBezTo>
                  <a:pt x="312554" y="406874"/>
                  <a:pt x="316895" y="408575"/>
                  <a:pt x="321464" y="408423"/>
                </a:cubicBezTo>
                <a:lnTo>
                  <a:pt x="321717" y="408397"/>
                </a:lnTo>
                <a:lnTo>
                  <a:pt x="321971" y="408423"/>
                </a:lnTo>
                <a:cubicBezTo>
                  <a:pt x="322149" y="408423"/>
                  <a:pt x="322352" y="408448"/>
                  <a:pt x="322555" y="408448"/>
                </a:cubicBezTo>
                <a:lnTo>
                  <a:pt x="415584" y="408448"/>
                </a:lnTo>
                <a:cubicBezTo>
                  <a:pt x="426346" y="408448"/>
                  <a:pt x="435078" y="399691"/>
                  <a:pt x="435078" y="388953"/>
                </a:cubicBezTo>
                <a:lnTo>
                  <a:pt x="435078" y="303942"/>
                </a:lnTo>
                <a:cubicBezTo>
                  <a:pt x="435078" y="293179"/>
                  <a:pt x="426346" y="284447"/>
                  <a:pt x="415584" y="284447"/>
                </a:cubicBezTo>
                <a:lnTo>
                  <a:pt x="414746" y="284396"/>
                </a:lnTo>
                <a:lnTo>
                  <a:pt x="337277" y="275537"/>
                </a:lnTo>
                <a:lnTo>
                  <a:pt x="337277" y="212229"/>
                </a:lnTo>
                <a:cubicBezTo>
                  <a:pt x="337277" y="202430"/>
                  <a:pt x="329307" y="194434"/>
                  <a:pt x="319484" y="194434"/>
                </a:cubicBezTo>
                <a:close/>
                <a:moveTo>
                  <a:pt x="297426" y="165852"/>
                </a:moveTo>
                <a:cubicBezTo>
                  <a:pt x="296461" y="165852"/>
                  <a:pt x="295573" y="166055"/>
                  <a:pt x="294761" y="166410"/>
                </a:cubicBezTo>
                <a:cubicBezTo>
                  <a:pt x="292273" y="167451"/>
                  <a:pt x="290522" y="169913"/>
                  <a:pt x="290522" y="172756"/>
                </a:cubicBezTo>
                <a:lnTo>
                  <a:pt x="290522" y="197531"/>
                </a:lnTo>
                <a:cubicBezTo>
                  <a:pt x="295903" y="186972"/>
                  <a:pt x="306868" y="179762"/>
                  <a:pt x="319484" y="179762"/>
                </a:cubicBezTo>
                <a:cubicBezTo>
                  <a:pt x="331744" y="179762"/>
                  <a:pt x="342430" y="186591"/>
                  <a:pt x="347963" y="196618"/>
                </a:cubicBezTo>
                <a:lnTo>
                  <a:pt x="347963" y="172756"/>
                </a:lnTo>
                <a:cubicBezTo>
                  <a:pt x="347963" y="169913"/>
                  <a:pt x="346237" y="167451"/>
                  <a:pt x="343750" y="166410"/>
                </a:cubicBezTo>
                <a:cubicBezTo>
                  <a:pt x="342938" y="166055"/>
                  <a:pt x="342049" y="165852"/>
                  <a:pt x="341085" y="165852"/>
                </a:cubicBezTo>
                <a:close/>
                <a:moveTo>
                  <a:pt x="211479" y="165852"/>
                </a:moveTo>
                <a:cubicBezTo>
                  <a:pt x="210540" y="165852"/>
                  <a:pt x="209626" y="166055"/>
                  <a:pt x="208788" y="166410"/>
                </a:cubicBezTo>
                <a:cubicBezTo>
                  <a:pt x="206326" y="167451"/>
                  <a:pt x="204600" y="169913"/>
                  <a:pt x="204600" y="172756"/>
                </a:cubicBezTo>
                <a:lnTo>
                  <a:pt x="204600" y="216392"/>
                </a:lnTo>
                <a:lnTo>
                  <a:pt x="204600" y="216417"/>
                </a:lnTo>
                <a:cubicBezTo>
                  <a:pt x="204600" y="219742"/>
                  <a:pt x="206961" y="222509"/>
                  <a:pt x="210108" y="223144"/>
                </a:cubicBezTo>
                <a:cubicBezTo>
                  <a:pt x="210565" y="223245"/>
                  <a:pt x="211022" y="223296"/>
                  <a:pt x="211479" y="223296"/>
                </a:cubicBezTo>
                <a:lnTo>
                  <a:pt x="255138" y="223296"/>
                </a:lnTo>
                <a:cubicBezTo>
                  <a:pt x="255620" y="223296"/>
                  <a:pt x="256077" y="223245"/>
                  <a:pt x="256534" y="223144"/>
                </a:cubicBezTo>
                <a:cubicBezTo>
                  <a:pt x="259656" y="222509"/>
                  <a:pt x="262016" y="219742"/>
                  <a:pt x="262016" y="216417"/>
                </a:cubicBezTo>
                <a:lnTo>
                  <a:pt x="262016" y="216392"/>
                </a:lnTo>
                <a:lnTo>
                  <a:pt x="262016" y="172756"/>
                </a:lnTo>
                <a:cubicBezTo>
                  <a:pt x="262016" y="169913"/>
                  <a:pt x="260290" y="167451"/>
                  <a:pt x="257828" y="166410"/>
                </a:cubicBezTo>
                <a:cubicBezTo>
                  <a:pt x="256991" y="166055"/>
                  <a:pt x="256077" y="165852"/>
                  <a:pt x="255138" y="165852"/>
                </a:cubicBezTo>
                <a:close/>
                <a:moveTo>
                  <a:pt x="125557" y="165852"/>
                </a:moveTo>
                <a:cubicBezTo>
                  <a:pt x="125075" y="165852"/>
                  <a:pt x="124618" y="165903"/>
                  <a:pt x="124161" y="166004"/>
                </a:cubicBezTo>
                <a:cubicBezTo>
                  <a:pt x="123704" y="166080"/>
                  <a:pt x="123273" y="166233"/>
                  <a:pt x="122867" y="166410"/>
                </a:cubicBezTo>
                <a:cubicBezTo>
                  <a:pt x="120404" y="167451"/>
                  <a:pt x="118653" y="169888"/>
                  <a:pt x="118653" y="172756"/>
                </a:cubicBezTo>
                <a:lnTo>
                  <a:pt x="118653" y="216392"/>
                </a:lnTo>
                <a:lnTo>
                  <a:pt x="118653" y="216417"/>
                </a:lnTo>
                <a:cubicBezTo>
                  <a:pt x="118653" y="219742"/>
                  <a:pt x="121014" y="222509"/>
                  <a:pt x="124161" y="223144"/>
                </a:cubicBezTo>
                <a:cubicBezTo>
                  <a:pt x="124593" y="223245"/>
                  <a:pt x="125050" y="223296"/>
                  <a:pt x="125532" y="223296"/>
                </a:cubicBezTo>
                <a:lnTo>
                  <a:pt x="169191" y="223296"/>
                </a:lnTo>
                <a:cubicBezTo>
                  <a:pt x="169673" y="223296"/>
                  <a:pt x="170155" y="223245"/>
                  <a:pt x="170587" y="223144"/>
                </a:cubicBezTo>
                <a:cubicBezTo>
                  <a:pt x="173734" y="222509"/>
                  <a:pt x="176069" y="219742"/>
                  <a:pt x="176069" y="216417"/>
                </a:cubicBezTo>
                <a:lnTo>
                  <a:pt x="176069" y="216392"/>
                </a:lnTo>
                <a:lnTo>
                  <a:pt x="176069" y="172756"/>
                </a:lnTo>
                <a:cubicBezTo>
                  <a:pt x="176069" y="169888"/>
                  <a:pt x="174343" y="167451"/>
                  <a:pt x="171881" y="166410"/>
                </a:cubicBezTo>
                <a:cubicBezTo>
                  <a:pt x="171069" y="166055"/>
                  <a:pt x="170155" y="165852"/>
                  <a:pt x="169191" y="165852"/>
                </a:cubicBezTo>
                <a:close/>
                <a:moveTo>
                  <a:pt x="297426" y="83531"/>
                </a:moveTo>
                <a:cubicBezTo>
                  <a:pt x="293618" y="83531"/>
                  <a:pt x="290522" y="86628"/>
                  <a:pt x="290522" y="90436"/>
                </a:cubicBezTo>
                <a:lnTo>
                  <a:pt x="290522" y="134096"/>
                </a:lnTo>
                <a:cubicBezTo>
                  <a:pt x="290522" y="137879"/>
                  <a:pt x="293618" y="140975"/>
                  <a:pt x="297426" y="140975"/>
                </a:cubicBezTo>
                <a:lnTo>
                  <a:pt x="341085" y="140975"/>
                </a:lnTo>
                <a:cubicBezTo>
                  <a:pt x="344892" y="140975"/>
                  <a:pt x="347963" y="137879"/>
                  <a:pt x="347963" y="134096"/>
                </a:cubicBezTo>
                <a:lnTo>
                  <a:pt x="347963" y="90436"/>
                </a:lnTo>
                <a:cubicBezTo>
                  <a:pt x="347963" y="86628"/>
                  <a:pt x="344892" y="83531"/>
                  <a:pt x="341085" y="83531"/>
                </a:cubicBezTo>
                <a:close/>
                <a:moveTo>
                  <a:pt x="211479" y="83531"/>
                </a:moveTo>
                <a:cubicBezTo>
                  <a:pt x="207697" y="83531"/>
                  <a:pt x="204600" y="86628"/>
                  <a:pt x="204600" y="90436"/>
                </a:cubicBezTo>
                <a:lnTo>
                  <a:pt x="204600" y="134096"/>
                </a:lnTo>
                <a:cubicBezTo>
                  <a:pt x="204600" y="137879"/>
                  <a:pt x="207697" y="140975"/>
                  <a:pt x="211479" y="140975"/>
                </a:cubicBezTo>
                <a:lnTo>
                  <a:pt x="255138" y="140975"/>
                </a:lnTo>
                <a:cubicBezTo>
                  <a:pt x="258945" y="140975"/>
                  <a:pt x="262016" y="137879"/>
                  <a:pt x="262016" y="134096"/>
                </a:cubicBezTo>
                <a:lnTo>
                  <a:pt x="262016" y="90436"/>
                </a:lnTo>
                <a:cubicBezTo>
                  <a:pt x="262016" y="86628"/>
                  <a:pt x="258945" y="83531"/>
                  <a:pt x="255138" y="83531"/>
                </a:cubicBezTo>
                <a:close/>
                <a:moveTo>
                  <a:pt x="125557" y="83531"/>
                </a:moveTo>
                <a:cubicBezTo>
                  <a:pt x="125075" y="83531"/>
                  <a:pt x="124618" y="83582"/>
                  <a:pt x="124161" y="83683"/>
                </a:cubicBezTo>
                <a:cubicBezTo>
                  <a:pt x="121014" y="84318"/>
                  <a:pt x="118653" y="87085"/>
                  <a:pt x="118653" y="90436"/>
                </a:cubicBezTo>
                <a:lnTo>
                  <a:pt x="118653" y="134096"/>
                </a:lnTo>
                <a:cubicBezTo>
                  <a:pt x="118653" y="137422"/>
                  <a:pt x="121014" y="140189"/>
                  <a:pt x="124161" y="140823"/>
                </a:cubicBezTo>
                <a:cubicBezTo>
                  <a:pt x="124618" y="140925"/>
                  <a:pt x="125075" y="140975"/>
                  <a:pt x="125557" y="140975"/>
                </a:cubicBezTo>
                <a:lnTo>
                  <a:pt x="169216" y="140975"/>
                </a:lnTo>
                <a:cubicBezTo>
                  <a:pt x="172998" y="140975"/>
                  <a:pt x="176069" y="137879"/>
                  <a:pt x="176069" y="134096"/>
                </a:cubicBezTo>
                <a:lnTo>
                  <a:pt x="176069" y="90436"/>
                </a:lnTo>
                <a:cubicBezTo>
                  <a:pt x="176069" y="86628"/>
                  <a:pt x="172998" y="83531"/>
                  <a:pt x="169191" y="83531"/>
                </a:cubicBezTo>
                <a:close/>
                <a:moveTo>
                  <a:pt x="75954" y="0"/>
                </a:moveTo>
                <a:lnTo>
                  <a:pt x="431608" y="0"/>
                </a:lnTo>
                <a:cubicBezTo>
                  <a:pt x="473556" y="0"/>
                  <a:pt x="507562" y="34006"/>
                  <a:pt x="507562" y="75954"/>
                </a:cubicBezTo>
                <a:lnTo>
                  <a:pt x="507562" y="379762"/>
                </a:lnTo>
                <a:cubicBezTo>
                  <a:pt x="507562" y="421710"/>
                  <a:pt x="473556" y="455716"/>
                  <a:pt x="431608" y="455716"/>
                </a:cubicBezTo>
                <a:lnTo>
                  <a:pt x="75954" y="455716"/>
                </a:lnTo>
                <a:cubicBezTo>
                  <a:pt x="34006" y="455716"/>
                  <a:pt x="0" y="421710"/>
                  <a:pt x="0" y="379762"/>
                </a:cubicBezTo>
                <a:lnTo>
                  <a:pt x="0" y="75954"/>
                </a:lnTo>
                <a:cubicBezTo>
                  <a:pt x="0" y="34006"/>
                  <a:pt x="34006" y="0"/>
                  <a:pt x="75954" y="0"/>
                </a:cubicBezTo>
                <a:close/>
              </a:path>
            </a:pathLst>
          </a:custGeom>
          <a:gradFill flip="none" rotWithShape="1">
            <a:gsLst>
              <a:gs pos="0">
                <a:schemeClr val="accent1">
                  <a:lumMod val="60000"/>
                  <a:lumOff val="40000"/>
                </a:schemeClr>
              </a:gs>
              <a:gs pos="53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6" name="图片 125">
            <a:extLst>
              <a:ext uri="{FF2B5EF4-FFF2-40B4-BE49-F238E27FC236}">
                <a16:creationId xmlns:a16="http://schemas.microsoft.com/office/drawing/2014/main" id="{7CA48CC1-BB35-7DCD-47B2-1DBBCF967A9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2534936" y="1925053"/>
            <a:ext cx="6871870" cy="4120924"/>
          </a:xfrm>
          <a:prstGeom prst="rect">
            <a:avLst/>
          </a:prstGeom>
          <a:effectLst>
            <a:outerShdw blurRad="228600" dist="38100" dir="5400000" sx="102000" sy="102000" algn="t" rotWithShape="0">
              <a:prstClr val="black">
                <a:alpha val="23000"/>
              </a:prstClr>
            </a:outerShdw>
          </a:effectLst>
        </p:spPr>
      </p:pic>
    </p:spTree>
    <p:custDataLst>
      <p:tags r:id="rId1"/>
    </p:custDataLst>
    <p:extLst>
      <p:ext uri="{BB962C8B-B14F-4D97-AF65-F5344CB8AC3E}">
        <p14:creationId xmlns:p14="http://schemas.microsoft.com/office/powerpoint/2010/main" val="318463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CC82A6D-18AC-5001-3C76-4401627B5C6D}"/>
              </a:ext>
            </a:extLst>
          </p:cNvPr>
          <p:cNvPicPr>
            <a:picLocks noChangeAspect="1"/>
          </p:cNvPicPr>
          <p:nvPr/>
        </p:nvPicPr>
        <p:blipFill>
          <a:blip r:embed="rId4" cstate="email">
            <a:alphaModFix amt="66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pic>
        <p:nvPicPr>
          <p:cNvPr id="56" name="图片 55">
            <a:extLst>
              <a:ext uri="{FF2B5EF4-FFF2-40B4-BE49-F238E27FC236}">
                <a16:creationId xmlns:a16="http://schemas.microsoft.com/office/drawing/2014/main" id="{1F2AD0D0-4BA1-8056-C9F5-50BEE314712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2490282"/>
            <a:ext cx="14829908" cy="4367718"/>
          </a:xfrm>
          <a:prstGeom prst="rect">
            <a:avLst/>
          </a:prstGeom>
        </p:spPr>
      </p:pic>
      <p:sp>
        <p:nvSpPr>
          <p:cNvPr id="40" name="矩形: 圆角 39">
            <a:extLst>
              <a:ext uri="{FF2B5EF4-FFF2-40B4-BE49-F238E27FC236}">
                <a16:creationId xmlns:a16="http://schemas.microsoft.com/office/drawing/2014/main" id="{B8D61473-D967-2BE0-3202-76A9503E3011}"/>
              </a:ext>
            </a:extLst>
          </p:cNvPr>
          <p:cNvSpPr/>
          <p:nvPr/>
        </p:nvSpPr>
        <p:spPr>
          <a:xfrm>
            <a:off x="989901" y="1346200"/>
            <a:ext cx="10410738" cy="4891088"/>
          </a:xfrm>
          <a:prstGeom prst="roundRect">
            <a:avLst>
              <a:gd name="adj" fmla="val 2595"/>
            </a:avLst>
          </a:prstGeom>
          <a:solidFill>
            <a:schemeClr val="tx1">
              <a:alpha val="59000"/>
            </a:schemeClr>
          </a:solidFill>
          <a:ln>
            <a:gradFill>
              <a:gsLst>
                <a:gs pos="0">
                  <a:schemeClr val="accent1">
                    <a:lumMod val="5000"/>
                    <a:lumOff val="95000"/>
                  </a:schemeClr>
                </a:gs>
                <a:gs pos="100000">
                  <a:schemeClr val="accent1">
                    <a:lumMod val="30000"/>
                    <a:lumOff val="70000"/>
                  </a:schemeClr>
                </a:gs>
              </a:gsLst>
              <a:lin ang="5400000" scaled="1"/>
            </a:gradFill>
          </a:ln>
          <a:effectLst>
            <a:outerShdw blurRad="152400" dist="88900" dir="5400000"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3" name="矩形: 圆角 1032">
            <a:extLst>
              <a:ext uri="{FF2B5EF4-FFF2-40B4-BE49-F238E27FC236}">
                <a16:creationId xmlns:a16="http://schemas.microsoft.com/office/drawing/2014/main" id="{20B7F715-94CB-3F54-7CFC-5384966C3AC3}"/>
              </a:ext>
            </a:extLst>
          </p:cNvPr>
          <p:cNvSpPr/>
          <p:nvPr/>
        </p:nvSpPr>
        <p:spPr>
          <a:xfrm>
            <a:off x="989901" y="1333500"/>
            <a:ext cx="10410738" cy="4903788"/>
          </a:xfrm>
          <a:prstGeom prst="roundRect">
            <a:avLst>
              <a:gd name="adj" fmla="val 2595"/>
            </a:avLst>
          </a:prstGeom>
          <a:blipFill dpi="0" rotWithShape="1">
            <a:blip r:embed="rId7" cstate="screen">
              <a:extLst>
                <a:ext uri="{BEBA8EAE-BF5A-486C-A8C5-ECC9F3942E4B}">
                  <a14:imgProps xmlns:a14="http://schemas.microsoft.com/office/drawing/2010/main">
                    <a14:imgLayer r:embed="rId8">
                      <a14:imgEffect>
                        <a14:artisticBlur radius="20"/>
                      </a14:imgEffect>
                      <a14:imgEffect>
                        <a14:brightnessContrast/>
                      </a14:imgEffect>
                    </a14:imgLayer>
                  </a14:imgProps>
                </a:ext>
                <a:ext uri="{28A0092B-C50C-407E-A947-70E740481C1C}">
                  <a14:useLocalDpi xmlns:a14="http://schemas.microsoft.com/office/drawing/2010/main"/>
                </a:ext>
              </a:extLst>
            </a:blip>
            <a:srcRect/>
            <a:stretch>
              <a:fillRect/>
            </a:stretch>
          </a:blipFill>
          <a:ln>
            <a:gradFill>
              <a:gsLst>
                <a:gs pos="0">
                  <a:schemeClr val="accent1">
                    <a:lumMod val="5000"/>
                    <a:lumOff val="95000"/>
                  </a:schemeClr>
                </a:gs>
                <a:gs pos="100000">
                  <a:schemeClr val="accent1">
                    <a:lumMod val="30000"/>
                    <a:lumOff val="70000"/>
                  </a:schemeClr>
                </a:gs>
              </a:gsLst>
              <a:lin ang="5400000" scaled="1"/>
            </a:gradFill>
          </a:ln>
          <a:effectLst>
            <a:outerShdw blurRad="152400" dist="88900" dir="5400000"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34" name="组合 1033">
            <a:extLst>
              <a:ext uri="{FF2B5EF4-FFF2-40B4-BE49-F238E27FC236}">
                <a16:creationId xmlns:a16="http://schemas.microsoft.com/office/drawing/2014/main" id="{0A4890A2-D76F-A0DB-5BA9-267A9F49E0C1}"/>
              </a:ext>
            </a:extLst>
          </p:cNvPr>
          <p:cNvGrpSpPr/>
          <p:nvPr/>
        </p:nvGrpSpPr>
        <p:grpSpPr>
          <a:xfrm>
            <a:off x="9296547" y="1627188"/>
            <a:ext cx="1750096" cy="3513866"/>
            <a:chOff x="8953647" y="1449388"/>
            <a:chExt cx="1750096" cy="3513866"/>
          </a:xfrm>
        </p:grpSpPr>
        <p:sp>
          <p:nvSpPr>
            <p:cNvPr id="19" name="文本框 18">
              <a:extLst>
                <a:ext uri="{FF2B5EF4-FFF2-40B4-BE49-F238E27FC236}">
                  <a16:creationId xmlns:a16="http://schemas.microsoft.com/office/drawing/2014/main" id="{78BE4A28-0999-4E17-8C4C-B123C0DCD435}"/>
                </a:ext>
              </a:extLst>
            </p:cNvPr>
            <p:cNvSpPr txBox="1"/>
            <p:nvPr/>
          </p:nvSpPr>
          <p:spPr>
            <a:xfrm>
              <a:off x="9780413" y="1485379"/>
              <a:ext cx="923330" cy="347787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all" spc="0" normalizeH="0" baseline="0" noProof="0">
                  <a:ln>
                    <a:noFill/>
                  </a:ln>
                  <a:gradFill>
                    <a:gsLst>
                      <a:gs pos="1724">
                        <a:schemeClr val="accent3">
                          <a:alpha val="12000"/>
                        </a:schemeClr>
                      </a:gs>
                      <a:gs pos="28000">
                        <a:schemeClr val="accent3">
                          <a:alpha val="48000"/>
                        </a:schemeClr>
                      </a:gs>
                      <a:gs pos="100000">
                        <a:schemeClr val="accent1">
                          <a:alpha val="50000"/>
                        </a:schemeClr>
                      </a:gs>
                    </a:gsLst>
                    <a:lin ang="11400000" scaled="0"/>
                  </a:gra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4800" b="0" i="0" u="none" strike="noStrike" kern="1200" cap="all" spc="0" normalizeH="0" baseline="0" noProof="0" dirty="0">
                <a:ln>
                  <a:noFill/>
                </a:ln>
                <a:gradFill>
                  <a:gsLst>
                    <a:gs pos="1724">
                      <a:schemeClr val="accent3">
                        <a:alpha val="12000"/>
                      </a:schemeClr>
                    </a:gs>
                    <a:gs pos="28000">
                      <a:schemeClr val="accent3">
                        <a:alpha val="48000"/>
                      </a:schemeClr>
                    </a:gs>
                    <a:gs pos="100000">
                      <a:schemeClr val="accent1">
                        <a:alpha val="50000"/>
                      </a:schemeClr>
                    </a:gs>
                  </a:gsLst>
                  <a:lin ang="11400000" scaled="0"/>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5EACC425-4C9B-45F9-BE13-8734EC9A8995}"/>
                </a:ext>
              </a:extLst>
            </p:cNvPr>
            <p:cNvSpPr txBox="1"/>
            <p:nvPr/>
          </p:nvSpPr>
          <p:spPr>
            <a:xfrm>
              <a:off x="8953647" y="1449388"/>
              <a:ext cx="830997" cy="1384995"/>
            </a:xfrm>
            <a:prstGeom prst="rect">
              <a:avLst/>
            </a:prstGeom>
            <a:noFill/>
          </p:spPr>
          <p:txBody>
            <a:bodyPr vert="eaVert"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dirty="0">
                  <a:solidFill>
                    <a:srgbClr val="345DD3"/>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38" name="矩形 37">
              <a:extLst>
                <a:ext uri="{FF2B5EF4-FFF2-40B4-BE49-F238E27FC236}">
                  <a16:creationId xmlns:a16="http://schemas.microsoft.com/office/drawing/2014/main" id="{B3ED8D8A-30A3-45BF-86DE-B1BE5D47C08E}"/>
                </a:ext>
              </a:extLst>
            </p:cNvPr>
            <p:cNvSpPr/>
            <p:nvPr/>
          </p:nvSpPr>
          <p:spPr>
            <a:xfrm>
              <a:off x="9761640" y="1575356"/>
              <a:ext cx="45719" cy="414335"/>
            </a:xfrm>
            <a:prstGeom prst="rect">
              <a:avLst/>
            </a:prstGeom>
            <a:gradFill flip="none" rotWithShape="1">
              <a:gsLst>
                <a:gs pos="0">
                  <a:schemeClr val="accent3"/>
                </a:gs>
                <a:gs pos="100000">
                  <a:schemeClr val="accent1"/>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1036" name="Picture 1031">
            <a:extLst>
              <a:ext uri="{FF2B5EF4-FFF2-40B4-BE49-F238E27FC236}">
                <a16:creationId xmlns:a16="http://schemas.microsoft.com/office/drawing/2014/main" id="{2A3E1905-F981-9B7E-E7E7-3697934A86C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757516" y="4290570"/>
            <a:ext cx="5634495" cy="1946718"/>
          </a:xfrm>
          <a:prstGeom prst="rect">
            <a:avLst/>
          </a:prstGeom>
        </p:spPr>
      </p:pic>
      <p:grpSp>
        <p:nvGrpSpPr>
          <p:cNvPr id="1039" name="组合 1038">
            <a:extLst>
              <a:ext uri="{FF2B5EF4-FFF2-40B4-BE49-F238E27FC236}">
                <a16:creationId xmlns:a16="http://schemas.microsoft.com/office/drawing/2014/main" id="{F14B1F41-996F-6F3C-E593-4788B7C2DFD5}"/>
              </a:ext>
            </a:extLst>
          </p:cNvPr>
          <p:cNvGrpSpPr/>
          <p:nvPr/>
        </p:nvGrpSpPr>
        <p:grpSpPr>
          <a:xfrm>
            <a:off x="1569043" y="1695853"/>
            <a:ext cx="6512667" cy="420132"/>
            <a:chOff x="1569043" y="1827695"/>
            <a:chExt cx="6512667" cy="420132"/>
          </a:xfrm>
        </p:grpSpPr>
        <p:grpSp>
          <p:nvGrpSpPr>
            <p:cNvPr id="1038" name="组合 1037">
              <a:extLst>
                <a:ext uri="{FF2B5EF4-FFF2-40B4-BE49-F238E27FC236}">
                  <a16:creationId xmlns:a16="http://schemas.microsoft.com/office/drawing/2014/main" id="{28AA9BE8-F36B-13C4-B6BE-298C924669B7}"/>
                </a:ext>
              </a:extLst>
            </p:cNvPr>
            <p:cNvGrpSpPr/>
            <p:nvPr/>
          </p:nvGrpSpPr>
          <p:grpSpPr>
            <a:xfrm>
              <a:off x="1569043" y="1827695"/>
              <a:ext cx="2665226" cy="369332"/>
              <a:chOff x="1569043" y="1770545"/>
              <a:chExt cx="2665226" cy="369332"/>
            </a:xfrm>
          </p:grpSpPr>
          <p:sp>
            <p:nvSpPr>
              <p:cNvPr id="3" name="文本框 2">
                <a:extLst>
                  <a:ext uri="{FF2B5EF4-FFF2-40B4-BE49-F238E27FC236}">
                    <a16:creationId xmlns:a16="http://schemas.microsoft.com/office/drawing/2014/main" id="{012AD270-D2F9-4C0E-9F4F-F7FD94383462}"/>
                  </a:ext>
                </a:extLst>
              </p:cNvPr>
              <p:cNvSpPr txBox="1"/>
              <p:nvPr/>
            </p:nvSpPr>
            <p:spPr>
              <a:xfrm>
                <a:off x="2079833" y="1770545"/>
                <a:ext cx="2154436" cy="369332"/>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研究背景与意义</a:t>
                </a:r>
                <a:endParaRPr lang="en-US" altLang="zh-CN"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EDA1FE52-7817-4FFB-B463-D11873D0090E}"/>
                  </a:ext>
                </a:extLst>
              </p:cNvPr>
              <p:cNvSpPr txBox="1"/>
              <p:nvPr/>
            </p:nvSpPr>
            <p:spPr>
              <a:xfrm>
                <a:off x="1569043" y="1785934"/>
                <a:ext cx="42511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01</a:t>
                </a:r>
                <a:endParaRPr lang="zh-CN" altLang="en-US"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文本框 31">
              <a:extLst>
                <a:ext uri="{FF2B5EF4-FFF2-40B4-BE49-F238E27FC236}">
                  <a16:creationId xmlns:a16="http://schemas.microsoft.com/office/drawing/2014/main" id="{2FA41F4B-BB6C-4671-9CD1-0DA3E8D50A53}"/>
                </a:ext>
              </a:extLst>
            </p:cNvPr>
            <p:cNvSpPr txBox="1"/>
            <p:nvPr/>
          </p:nvSpPr>
          <p:spPr>
            <a:xfrm>
              <a:off x="4269448" y="1909273"/>
              <a:ext cx="381226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Research Background and Significance</a:t>
              </a:r>
              <a:endParaRPr lang="zh-CN" altLang="en-US" sz="1600" dirty="0">
                <a:solidFill>
                  <a:schemeClr val="bg2"/>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41" name="组合 1040">
            <a:extLst>
              <a:ext uri="{FF2B5EF4-FFF2-40B4-BE49-F238E27FC236}">
                <a16:creationId xmlns:a16="http://schemas.microsoft.com/office/drawing/2014/main" id="{429DCF10-43E7-1E1F-07FB-83FD45CE4DFF}"/>
              </a:ext>
            </a:extLst>
          </p:cNvPr>
          <p:cNvGrpSpPr/>
          <p:nvPr/>
        </p:nvGrpSpPr>
        <p:grpSpPr>
          <a:xfrm>
            <a:off x="1588279" y="2315341"/>
            <a:ext cx="5935586" cy="420132"/>
            <a:chOff x="1588279" y="2446620"/>
            <a:chExt cx="5935586" cy="420132"/>
          </a:xfrm>
        </p:grpSpPr>
        <p:grpSp>
          <p:nvGrpSpPr>
            <p:cNvPr id="1040" name="组合 1039">
              <a:extLst>
                <a:ext uri="{FF2B5EF4-FFF2-40B4-BE49-F238E27FC236}">
                  <a16:creationId xmlns:a16="http://schemas.microsoft.com/office/drawing/2014/main" id="{682261CB-A567-FDE5-2B50-C8D2162DEA18}"/>
                </a:ext>
              </a:extLst>
            </p:cNvPr>
            <p:cNvGrpSpPr/>
            <p:nvPr/>
          </p:nvGrpSpPr>
          <p:grpSpPr>
            <a:xfrm>
              <a:off x="1588279" y="2446620"/>
              <a:ext cx="2645990" cy="369332"/>
              <a:chOff x="1588279" y="2386518"/>
              <a:chExt cx="2645990" cy="369332"/>
            </a:xfrm>
          </p:grpSpPr>
          <p:sp>
            <p:nvSpPr>
              <p:cNvPr id="4" name="文本框 3">
                <a:extLst>
                  <a:ext uri="{FF2B5EF4-FFF2-40B4-BE49-F238E27FC236}">
                    <a16:creationId xmlns:a16="http://schemas.microsoft.com/office/drawing/2014/main" id="{5A2DAA8B-7D86-46A7-9803-42CAFD34EA47}"/>
                  </a:ext>
                </a:extLst>
              </p:cNvPr>
              <p:cNvSpPr txBox="1"/>
              <p:nvPr/>
            </p:nvSpPr>
            <p:spPr>
              <a:xfrm>
                <a:off x="2079833" y="2386518"/>
                <a:ext cx="2154436" cy="369332"/>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研究目标与内容</a:t>
                </a:r>
                <a:endParaRPr lang="en-US" altLang="zh-CN"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id="{880341C2-71E3-44E3-91D9-1E898872319B}"/>
                  </a:ext>
                </a:extLst>
              </p:cNvPr>
              <p:cNvSpPr txBox="1"/>
              <p:nvPr/>
            </p:nvSpPr>
            <p:spPr>
              <a:xfrm>
                <a:off x="1588279" y="2401907"/>
                <a:ext cx="42511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02</a:t>
                </a:r>
                <a:endParaRPr lang="zh-CN" altLang="en-US"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文本框 32">
              <a:extLst>
                <a:ext uri="{FF2B5EF4-FFF2-40B4-BE49-F238E27FC236}">
                  <a16:creationId xmlns:a16="http://schemas.microsoft.com/office/drawing/2014/main" id="{41F0DC4B-6A56-4102-A4A8-D116E4FD5706}"/>
                </a:ext>
              </a:extLst>
            </p:cNvPr>
            <p:cNvSpPr txBox="1"/>
            <p:nvPr/>
          </p:nvSpPr>
          <p:spPr>
            <a:xfrm>
              <a:off x="4269448" y="2528198"/>
              <a:ext cx="3254417" cy="338554"/>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sz="1600">
                  <a:solidFill>
                    <a:schemeClr val="bg2"/>
                  </a:solidFill>
                  <a:effectLst>
                    <a:reflection blurRad="6350" stA="5000" endPos="21000" dir="5400000" sy="-100000" algn="bl" rotWithShape="0"/>
                  </a:effectLst>
                  <a:latin typeface="Axis"/>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Research Objectives and Content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43" name="组合 1042">
            <a:extLst>
              <a:ext uri="{FF2B5EF4-FFF2-40B4-BE49-F238E27FC236}">
                <a16:creationId xmlns:a16="http://schemas.microsoft.com/office/drawing/2014/main" id="{7D823452-7E1B-9599-BA5B-3ED91F8FFB6C}"/>
              </a:ext>
            </a:extLst>
          </p:cNvPr>
          <p:cNvGrpSpPr/>
          <p:nvPr/>
        </p:nvGrpSpPr>
        <p:grpSpPr>
          <a:xfrm>
            <a:off x="1589882" y="2934829"/>
            <a:ext cx="7279237" cy="420132"/>
            <a:chOff x="1589882" y="3065545"/>
            <a:chExt cx="7279237" cy="420132"/>
          </a:xfrm>
        </p:grpSpPr>
        <p:grpSp>
          <p:nvGrpSpPr>
            <p:cNvPr id="1042" name="组合 1041">
              <a:extLst>
                <a:ext uri="{FF2B5EF4-FFF2-40B4-BE49-F238E27FC236}">
                  <a16:creationId xmlns:a16="http://schemas.microsoft.com/office/drawing/2014/main" id="{CA8D7892-84D8-818C-B2BA-E92C6103480E}"/>
                </a:ext>
              </a:extLst>
            </p:cNvPr>
            <p:cNvGrpSpPr/>
            <p:nvPr/>
          </p:nvGrpSpPr>
          <p:grpSpPr>
            <a:xfrm>
              <a:off x="1589882" y="3065545"/>
              <a:ext cx="3259940" cy="369332"/>
              <a:chOff x="1589882" y="3003967"/>
              <a:chExt cx="3259940" cy="369332"/>
            </a:xfrm>
          </p:grpSpPr>
          <p:sp>
            <p:nvSpPr>
              <p:cNvPr id="5" name="文本框 4">
                <a:extLst>
                  <a:ext uri="{FF2B5EF4-FFF2-40B4-BE49-F238E27FC236}">
                    <a16:creationId xmlns:a16="http://schemas.microsoft.com/office/drawing/2014/main" id="{78BE7A76-ED25-47D6-8C8D-941669DE1C21}"/>
                  </a:ext>
                </a:extLst>
              </p:cNvPr>
              <p:cNvSpPr txBox="1"/>
              <p:nvPr/>
            </p:nvSpPr>
            <p:spPr>
              <a:xfrm>
                <a:off x="2079833" y="3003967"/>
                <a:ext cx="2769989" cy="369332"/>
              </a:xfrm>
              <a:prstGeom prst="rect">
                <a:avLst/>
              </a:prstGeom>
              <a:noFill/>
            </p:spPr>
            <p:txBody>
              <a:bodyPr wrap="none" lIns="0" tIns="0" rIns="0" bIns="0">
                <a:spAutoFit/>
              </a:bodyPr>
              <a:lstStyle/>
              <a:p>
                <a:pPr>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研究方法与技术路线</a:t>
                </a:r>
                <a:endParaRPr lang="zh-CN" altLang="en-US"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id="{551F6DBD-5C9E-4FFE-9069-941911A259FA}"/>
                  </a:ext>
                </a:extLst>
              </p:cNvPr>
              <p:cNvSpPr txBox="1"/>
              <p:nvPr/>
            </p:nvSpPr>
            <p:spPr>
              <a:xfrm>
                <a:off x="1589882" y="3019356"/>
                <a:ext cx="42511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03</a:t>
                </a:r>
                <a:endParaRPr lang="zh-CN" altLang="en-US"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文本框 33">
              <a:extLst>
                <a:ext uri="{FF2B5EF4-FFF2-40B4-BE49-F238E27FC236}">
                  <a16:creationId xmlns:a16="http://schemas.microsoft.com/office/drawing/2014/main" id="{BA6D054E-3190-491E-BC44-C9291A879A3E}"/>
                </a:ext>
              </a:extLst>
            </p:cNvPr>
            <p:cNvSpPr txBox="1"/>
            <p:nvPr/>
          </p:nvSpPr>
          <p:spPr>
            <a:xfrm>
              <a:off x="4891748" y="3147123"/>
              <a:ext cx="3977371" cy="338554"/>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sz="1600">
                  <a:solidFill>
                    <a:schemeClr val="bg2"/>
                  </a:solidFill>
                  <a:effectLst>
                    <a:reflection blurRad="6350" stA="5000" endPos="21000" dir="5400000" sy="-100000" algn="bl" rotWithShape="0"/>
                  </a:effectLst>
                  <a:latin typeface="Axis"/>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Research Methods and Technical Routes</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45" name="组合 1044">
            <a:extLst>
              <a:ext uri="{FF2B5EF4-FFF2-40B4-BE49-F238E27FC236}">
                <a16:creationId xmlns:a16="http://schemas.microsoft.com/office/drawing/2014/main" id="{AF59C6F2-DA63-FE3D-545A-19ACF6D8AA4F}"/>
              </a:ext>
            </a:extLst>
          </p:cNvPr>
          <p:cNvGrpSpPr/>
          <p:nvPr/>
        </p:nvGrpSpPr>
        <p:grpSpPr>
          <a:xfrm>
            <a:off x="1602706" y="3554317"/>
            <a:ext cx="5703151" cy="420132"/>
            <a:chOff x="1602706" y="3684470"/>
            <a:chExt cx="5703151" cy="420132"/>
          </a:xfrm>
        </p:grpSpPr>
        <p:grpSp>
          <p:nvGrpSpPr>
            <p:cNvPr id="1044" name="组合 1043">
              <a:extLst>
                <a:ext uri="{FF2B5EF4-FFF2-40B4-BE49-F238E27FC236}">
                  <a16:creationId xmlns:a16="http://schemas.microsoft.com/office/drawing/2014/main" id="{D1A6F923-C153-66A6-EF61-A60D72DCA18E}"/>
                </a:ext>
              </a:extLst>
            </p:cNvPr>
            <p:cNvGrpSpPr/>
            <p:nvPr/>
          </p:nvGrpSpPr>
          <p:grpSpPr>
            <a:xfrm>
              <a:off x="1602706" y="3684470"/>
              <a:ext cx="2631563" cy="369332"/>
              <a:chOff x="1602706" y="3622892"/>
              <a:chExt cx="2631563" cy="369332"/>
            </a:xfrm>
          </p:grpSpPr>
          <p:sp>
            <p:nvSpPr>
              <p:cNvPr id="6" name="文本框 5">
                <a:extLst>
                  <a:ext uri="{FF2B5EF4-FFF2-40B4-BE49-F238E27FC236}">
                    <a16:creationId xmlns:a16="http://schemas.microsoft.com/office/drawing/2014/main" id="{9C42BCE6-DF45-4775-8C6E-F8711D4DE028}"/>
                  </a:ext>
                </a:extLst>
              </p:cNvPr>
              <p:cNvSpPr txBox="1"/>
              <p:nvPr/>
            </p:nvSpPr>
            <p:spPr>
              <a:xfrm>
                <a:off x="2079833" y="3622892"/>
                <a:ext cx="2154436" cy="369332"/>
              </a:xfrm>
              <a:prstGeom prst="rect">
                <a:avLst/>
              </a:prstGeom>
              <a:noFill/>
            </p:spPr>
            <p:txBody>
              <a:bodyPr wrap="none" lIns="0" tIns="0" rIns="0" bIns="0">
                <a:spAutoFit/>
              </a:bodyPr>
              <a:lstStyle/>
              <a:p>
                <a:pPr>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研究结果与分析</a:t>
                </a:r>
                <a:endParaRPr lang="en-US" altLang="zh-CN"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5D8BE828-2681-4714-9356-158ADCA06230}"/>
                  </a:ext>
                </a:extLst>
              </p:cNvPr>
              <p:cNvSpPr txBox="1"/>
              <p:nvPr/>
            </p:nvSpPr>
            <p:spPr>
              <a:xfrm>
                <a:off x="1602706" y="3638281"/>
                <a:ext cx="42511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04</a:t>
                </a:r>
                <a:endParaRPr lang="zh-CN" altLang="en-US"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文本框 34">
              <a:extLst>
                <a:ext uri="{FF2B5EF4-FFF2-40B4-BE49-F238E27FC236}">
                  <a16:creationId xmlns:a16="http://schemas.microsoft.com/office/drawing/2014/main" id="{614C4215-68F1-41C7-B5EC-9E37E7FD09CC}"/>
                </a:ext>
              </a:extLst>
            </p:cNvPr>
            <p:cNvSpPr txBox="1"/>
            <p:nvPr/>
          </p:nvSpPr>
          <p:spPr>
            <a:xfrm>
              <a:off x="4269448" y="3766048"/>
              <a:ext cx="3036409" cy="338554"/>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sz="1600">
                  <a:solidFill>
                    <a:schemeClr val="bg2"/>
                  </a:solidFill>
                  <a:effectLst>
                    <a:reflection blurRad="6350" stA="5000" endPos="21000" dir="5400000" sy="-100000" algn="bl" rotWithShape="0"/>
                  </a:effectLst>
                  <a:latin typeface="Axis"/>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Research Results and Analysis</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47" name="组合 1046">
            <a:extLst>
              <a:ext uri="{FF2B5EF4-FFF2-40B4-BE49-F238E27FC236}">
                <a16:creationId xmlns:a16="http://schemas.microsoft.com/office/drawing/2014/main" id="{40400B2C-3B07-EB6D-7798-85ABD3F37DE1}"/>
              </a:ext>
            </a:extLst>
          </p:cNvPr>
          <p:cNvGrpSpPr/>
          <p:nvPr/>
        </p:nvGrpSpPr>
        <p:grpSpPr>
          <a:xfrm>
            <a:off x="1593088" y="4173805"/>
            <a:ext cx="5629413" cy="420132"/>
            <a:chOff x="1593088" y="4303395"/>
            <a:chExt cx="5629413" cy="420132"/>
          </a:xfrm>
        </p:grpSpPr>
        <p:grpSp>
          <p:nvGrpSpPr>
            <p:cNvPr id="1046" name="组合 1045">
              <a:extLst>
                <a:ext uri="{FF2B5EF4-FFF2-40B4-BE49-F238E27FC236}">
                  <a16:creationId xmlns:a16="http://schemas.microsoft.com/office/drawing/2014/main" id="{9A8B8285-60D4-BE4D-CF66-B92906BBD20A}"/>
                </a:ext>
              </a:extLst>
            </p:cNvPr>
            <p:cNvGrpSpPr/>
            <p:nvPr/>
          </p:nvGrpSpPr>
          <p:grpSpPr>
            <a:xfrm>
              <a:off x="1593088" y="4303395"/>
              <a:ext cx="2641181" cy="369332"/>
              <a:chOff x="1593088" y="4243293"/>
              <a:chExt cx="2641181" cy="369332"/>
            </a:xfrm>
          </p:grpSpPr>
          <p:sp>
            <p:nvSpPr>
              <p:cNvPr id="7" name="文本框 6">
                <a:extLst>
                  <a:ext uri="{FF2B5EF4-FFF2-40B4-BE49-F238E27FC236}">
                    <a16:creationId xmlns:a16="http://schemas.microsoft.com/office/drawing/2014/main" id="{C0113C98-ABCE-45B7-BA68-A0D6C39125F3}"/>
                  </a:ext>
                </a:extLst>
              </p:cNvPr>
              <p:cNvSpPr txBox="1"/>
              <p:nvPr/>
            </p:nvSpPr>
            <p:spPr>
              <a:xfrm>
                <a:off x="2079833" y="4243293"/>
                <a:ext cx="2154436" cy="369332"/>
              </a:xfrm>
              <a:prstGeom prst="rect">
                <a:avLst/>
              </a:prstGeom>
              <a:noFill/>
            </p:spPr>
            <p:txBody>
              <a:bodyPr wrap="none" lIns="0" tIns="0" rIns="0" bIns="0">
                <a:spAutoFit/>
              </a:bodyPr>
              <a:lstStyle/>
              <a:p>
                <a:pPr>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案例应用与实践</a:t>
                </a:r>
                <a:endParaRPr lang="en-US" altLang="zh-CN"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a:extLst>
                  <a:ext uri="{FF2B5EF4-FFF2-40B4-BE49-F238E27FC236}">
                    <a16:creationId xmlns:a16="http://schemas.microsoft.com/office/drawing/2014/main" id="{DFB873C9-455A-4C94-BD12-CBEE96E2A182}"/>
                  </a:ext>
                </a:extLst>
              </p:cNvPr>
              <p:cNvSpPr txBox="1"/>
              <p:nvPr/>
            </p:nvSpPr>
            <p:spPr>
              <a:xfrm>
                <a:off x="1593088" y="4258682"/>
                <a:ext cx="42511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05</a:t>
                </a:r>
                <a:endParaRPr lang="zh-CN" altLang="en-US"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文本框 35">
              <a:extLst>
                <a:ext uri="{FF2B5EF4-FFF2-40B4-BE49-F238E27FC236}">
                  <a16:creationId xmlns:a16="http://schemas.microsoft.com/office/drawing/2014/main" id="{FAE19F93-07CA-42C2-9BEE-09B0E6D711C5}"/>
                </a:ext>
              </a:extLst>
            </p:cNvPr>
            <p:cNvSpPr txBox="1"/>
            <p:nvPr/>
          </p:nvSpPr>
          <p:spPr>
            <a:xfrm>
              <a:off x="4269448" y="4384973"/>
              <a:ext cx="2953053" cy="338554"/>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sz="1600">
                  <a:solidFill>
                    <a:schemeClr val="bg2"/>
                  </a:solidFill>
                  <a:effectLst>
                    <a:reflection blurRad="6350" stA="5000" endPos="21000" dir="5400000" sy="-100000" algn="bl" rotWithShape="0"/>
                  </a:effectLst>
                  <a:latin typeface="Axis"/>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Case Application and Practice</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49" name="组合 1048">
            <a:extLst>
              <a:ext uri="{FF2B5EF4-FFF2-40B4-BE49-F238E27FC236}">
                <a16:creationId xmlns:a16="http://schemas.microsoft.com/office/drawing/2014/main" id="{E1321578-9892-47B0-6AA5-7BEDA6867304}"/>
              </a:ext>
            </a:extLst>
          </p:cNvPr>
          <p:cNvGrpSpPr/>
          <p:nvPr/>
        </p:nvGrpSpPr>
        <p:grpSpPr>
          <a:xfrm>
            <a:off x="1588279" y="4793293"/>
            <a:ext cx="4401922" cy="420132"/>
            <a:chOff x="1588279" y="4922322"/>
            <a:chExt cx="4401922" cy="420132"/>
          </a:xfrm>
        </p:grpSpPr>
        <p:grpSp>
          <p:nvGrpSpPr>
            <p:cNvPr id="1048" name="组合 1047">
              <a:extLst>
                <a:ext uri="{FF2B5EF4-FFF2-40B4-BE49-F238E27FC236}">
                  <a16:creationId xmlns:a16="http://schemas.microsoft.com/office/drawing/2014/main" id="{74F752AC-6160-3404-0B0A-EE6526F1D7D6}"/>
                </a:ext>
              </a:extLst>
            </p:cNvPr>
            <p:cNvGrpSpPr/>
            <p:nvPr/>
          </p:nvGrpSpPr>
          <p:grpSpPr>
            <a:xfrm>
              <a:off x="1588279" y="4922322"/>
              <a:ext cx="2030437" cy="369332"/>
              <a:chOff x="1588279" y="4865172"/>
              <a:chExt cx="2030437" cy="369332"/>
            </a:xfrm>
          </p:grpSpPr>
          <p:sp>
            <p:nvSpPr>
              <p:cNvPr id="8" name="文本框 7">
                <a:extLst>
                  <a:ext uri="{FF2B5EF4-FFF2-40B4-BE49-F238E27FC236}">
                    <a16:creationId xmlns:a16="http://schemas.microsoft.com/office/drawing/2014/main" id="{0E44A943-D364-40BB-AF4A-277F9A999F05}"/>
                  </a:ext>
                </a:extLst>
              </p:cNvPr>
              <p:cNvSpPr txBox="1"/>
              <p:nvPr/>
            </p:nvSpPr>
            <p:spPr>
              <a:xfrm>
                <a:off x="2079833" y="4865172"/>
                <a:ext cx="1538883" cy="369332"/>
              </a:xfrm>
              <a:prstGeom prst="rect">
                <a:avLst/>
              </a:prstGeom>
              <a:noFill/>
            </p:spPr>
            <p:txBody>
              <a:bodyPr wrap="none" lIns="0" tIns="0" rIns="0" bIns="0">
                <a:spAutoFit/>
              </a:bodyPr>
              <a:lstStyle/>
              <a:p>
                <a:pPr>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结论与展望</a:t>
                </a:r>
                <a:endParaRPr lang="en-US" altLang="zh-CN"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a:extLst>
                  <a:ext uri="{FF2B5EF4-FFF2-40B4-BE49-F238E27FC236}">
                    <a16:creationId xmlns:a16="http://schemas.microsoft.com/office/drawing/2014/main" id="{FF35FB5D-D228-4102-986B-6B720203FE86}"/>
                  </a:ext>
                </a:extLst>
              </p:cNvPr>
              <p:cNvSpPr txBox="1"/>
              <p:nvPr/>
            </p:nvSpPr>
            <p:spPr>
              <a:xfrm>
                <a:off x="1588279" y="4880561"/>
                <a:ext cx="42511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06</a:t>
                </a:r>
                <a:endParaRPr lang="zh-CN" altLang="en-US"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文本框 36">
              <a:extLst>
                <a:ext uri="{FF2B5EF4-FFF2-40B4-BE49-F238E27FC236}">
                  <a16:creationId xmlns:a16="http://schemas.microsoft.com/office/drawing/2014/main" id="{502E3F5E-E9FC-4F24-9F5F-8F2507C79871}"/>
                </a:ext>
              </a:extLst>
            </p:cNvPr>
            <p:cNvSpPr txBox="1"/>
            <p:nvPr/>
          </p:nvSpPr>
          <p:spPr>
            <a:xfrm>
              <a:off x="3604612" y="5003900"/>
              <a:ext cx="2385589" cy="338554"/>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sz="1600">
                  <a:solidFill>
                    <a:schemeClr val="bg2"/>
                  </a:solidFill>
                  <a:effectLst>
                    <a:reflection blurRad="6350" stA="5000" endPos="21000" dir="5400000" sy="-100000" algn="bl" rotWithShape="0"/>
                  </a:effectLst>
                  <a:latin typeface="Axis"/>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Conclusion and Outlook</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65" name="组合 1064">
            <a:extLst>
              <a:ext uri="{FF2B5EF4-FFF2-40B4-BE49-F238E27FC236}">
                <a16:creationId xmlns:a16="http://schemas.microsoft.com/office/drawing/2014/main" id="{12C2709B-60CA-4676-1BDC-83A070EF3D0E}"/>
              </a:ext>
            </a:extLst>
          </p:cNvPr>
          <p:cNvGrpSpPr/>
          <p:nvPr/>
        </p:nvGrpSpPr>
        <p:grpSpPr>
          <a:xfrm>
            <a:off x="1588279" y="5412780"/>
            <a:ext cx="3019160" cy="420132"/>
            <a:chOff x="1588279" y="4922322"/>
            <a:chExt cx="3019160" cy="420132"/>
          </a:xfrm>
        </p:grpSpPr>
        <p:grpSp>
          <p:nvGrpSpPr>
            <p:cNvPr id="1066" name="组合 1065">
              <a:extLst>
                <a:ext uri="{FF2B5EF4-FFF2-40B4-BE49-F238E27FC236}">
                  <a16:creationId xmlns:a16="http://schemas.microsoft.com/office/drawing/2014/main" id="{9C236F55-F90B-3D1F-509E-3CC3FD9B3440}"/>
                </a:ext>
              </a:extLst>
            </p:cNvPr>
            <p:cNvGrpSpPr/>
            <p:nvPr/>
          </p:nvGrpSpPr>
          <p:grpSpPr>
            <a:xfrm>
              <a:off x="1588279" y="4922322"/>
              <a:ext cx="1814032" cy="369332"/>
              <a:chOff x="1588279" y="4865172"/>
              <a:chExt cx="1814032" cy="369332"/>
            </a:xfrm>
          </p:grpSpPr>
          <p:sp>
            <p:nvSpPr>
              <p:cNvPr id="1068" name="文本框 1067">
                <a:extLst>
                  <a:ext uri="{FF2B5EF4-FFF2-40B4-BE49-F238E27FC236}">
                    <a16:creationId xmlns:a16="http://schemas.microsoft.com/office/drawing/2014/main" id="{AC5CA7AD-FA27-6516-603D-0A993EC64D58}"/>
                  </a:ext>
                </a:extLst>
              </p:cNvPr>
              <p:cNvSpPr txBox="1"/>
              <p:nvPr/>
            </p:nvSpPr>
            <p:spPr>
              <a:xfrm>
                <a:off x="2079833" y="4865172"/>
                <a:ext cx="1322478" cy="369332"/>
              </a:xfrm>
              <a:prstGeom prst="rect">
                <a:avLst/>
              </a:prstGeom>
              <a:noFill/>
            </p:spPr>
            <p:txBody>
              <a:bodyPr wrap="none" lIns="0" tIns="0" rIns="0" bIns="0">
                <a:spAutoFit/>
              </a:bodyPr>
              <a:lstStyle/>
              <a:p>
                <a:pPr>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参考文献 </a:t>
                </a:r>
                <a:endParaRPr lang="en-US" altLang="zh-CN"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1069" name="文本框 1068">
                <a:extLst>
                  <a:ext uri="{FF2B5EF4-FFF2-40B4-BE49-F238E27FC236}">
                    <a16:creationId xmlns:a16="http://schemas.microsoft.com/office/drawing/2014/main" id="{4666EA98-E2D9-10FC-8FA3-346E5080C915}"/>
                  </a:ext>
                </a:extLst>
              </p:cNvPr>
              <p:cNvSpPr txBox="1"/>
              <p:nvPr/>
            </p:nvSpPr>
            <p:spPr>
              <a:xfrm>
                <a:off x="1588279" y="4880561"/>
                <a:ext cx="42511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07</a:t>
                </a:r>
                <a:endParaRPr lang="zh-CN" altLang="en-US" sz="1600" dirty="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1067" name="文本框 1066">
              <a:extLst>
                <a:ext uri="{FF2B5EF4-FFF2-40B4-BE49-F238E27FC236}">
                  <a16:creationId xmlns:a16="http://schemas.microsoft.com/office/drawing/2014/main" id="{BDC6DB9C-C054-A381-DC69-41BC2A46FDCE}"/>
                </a:ext>
              </a:extLst>
            </p:cNvPr>
            <p:cNvSpPr txBox="1"/>
            <p:nvPr/>
          </p:nvSpPr>
          <p:spPr>
            <a:xfrm>
              <a:off x="3376012" y="5003900"/>
              <a:ext cx="1231427" cy="338554"/>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sz="1600">
                  <a:solidFill>
                    <a:schemeClr val="bg2"/>
                  </a:solidFill>
                  <a:effectLst>
                    <a:reflection blurRad="6350" stA="5000" endPos="21000" dir="5400000" sy="-100000" algn="bl" rotWithShape="0"/>
                  </a:effectLst>
                  <a:latin typeface="Axis"/>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References</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9" name="图片 8">
            <a:extLst>
              <a:ext uri="{FF2B5EF4-FFF2-40B4-BE49-F238E27FC236}">
                <a16:creationId xmlns:a16="http://schemas.microsoft.com/office/drawing/2014/main" id="{E0955980-65D6-2047-970A-95266E871B6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Tree>
    <p:extLst>
      <p:ext uri="{BB962C8B-B14F-4D97-AF65-F5344CB8AC3E}">
        <p14:creationId xmlns:p14="http://schemas.microsoft.com/office/powerpoint/2010/main" val="89004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8CD3703-9435-DDA7-1BD2-87848534A3CF}"/>
              </a:ext>
            </a:extLst>
          </p:cNvPr>
          <p:cNvPicPr>
            <a:picLocks noChangeAspect="1"/>
          </p:cNvPicPr>
          <p:nvPr/>
        </p:nvPicPr>
        <p:blipFill>
          <a:blip r:embed="rId4" cstate="email">
            <a:alphaModFix amt="7000"/>
            <a:extLst>
              <a:ext uri="{28A0092B-C50C-407E-A947-70E740481C1C}">
                <a14:useLocalDpi xmlns:a14="http://schemas.microsoft.com/office/drawing/2010/main"/>
              </a:ext>
            </a:extLst>
          </a:blip>
          <a:stretch>
            <a:fillRect/>
          </a:stretch>
        </p:blipFill>
        <p:spPr>
          <a:xfrm>
            <a:off x="3506075" y="282575"/>
            <a:ext cx="5179850" cy="5175250"/>
          </a:xfrm>
          <a:prstGeom prst="rect">
            <a:avLst/>
          </a:prstGeom>
        </p:spPr>
      </p:pic>
      <p:pic>
        <p:nvPicPr>
          <p:cNvPr id="21" name="图片 20">
            <a:extLst>
              <a:ext uri="{FF2B5EF4-FFF2-40B4-BE49-F238E27FC236}">
                <a16:creationId xmlns:a16="http://schemas.microsoft.com/office/drawing/2014/main" id="{327503A8-66DC-AEBB-AB7C-96538A36A6C8}"/>
              </a:ext>
            </a:extLst>
          </p:cNvPr>
          <p:cNvPicPr>
            <a:picLocks noChangeAspect="1"/>
          </p:cNvPicPr>
          <p:nvPr/>
        </p:nvPicPr>
        <p:blipFill>
          <a:blip r:embed="rId5" cstate="email">
            <a:alphaModFix amt="66000"/>
            <a:extLst>
              <a:ext uri="{BEBA8EAE-BF5A-486C-A8C5-ECC9F3942E4B}">
                <a14:imgProps xmlns:a14="http://schemas.microsoft.com/office/drawing/2010/main">
                  <a14:imgLayer r:embed="rId6">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grpSp>
        <p:nvGrpSpPr>
          <p:cNvPr id="7" name="组合 6">
            <a:extLst>
              <a:ext uri="{FF2B5EF4-FFF2-40B4-BE49-F238E27FC236}">
                <a16:creationId xmlns:a16="http://schemas.microsoft.com/office/drawing/2014/main" id="{4CF35DD9-4B81-97B0-2580-E87D4D25EEA7}"/>
              </a:ext>
            </a:extLst>
          </p:cNvPr>
          <p:cNvGrpSpPr/>
          <p:nvPr/>
        </p:nvGrpSpPr>
        <p:grpSpPr>
          <a:xfrm>
            <a:off x="0" y="1449388"/>
            <a:ext cx="12192000" cy="3668712"/>
            <a:chOff x="-302285" y="1815700"/>
            <a:chExt cx="12796571" cy="3574449"/>
          </a:xfrm>
        </p:grpSpPr>
        <p:grpSp>
          <p:nvGrpSpPr>
            <p:cNvPr id="55" name="组合 54">
              <a:extLst>
                <a:ext uri="{FF2B5EF4-FFF2-40B4-BE49-F238E27FC236}">
                  <a16:creationId xmlns:a16="http://schemas.microsoft.com/office/drawing/2014/main" id="{D73F995D-5407-7C33-0667-E90CCF3CA0CC}"/>
                </a:ext>
              </a:extLst>
            </p:cNvPr>
            <p:cNvGrpSpPr/>
            <p:nvPr/>
          </p:nvGrpSpPr>
          <p:grpSpPr>
            <a:xfrm>
              <a:off x="-302285" y="2574424"/>
              <a:ext cx="12796571" cy="2815725"/>
              <a:chOff x="-254452" y="2574424"/>
              <a:chExt cx="12796571" cy="2815725"/>
            </a:xfrm>
          </p:grpSpPr>
          <p:sp>
            <p:nvSpPr>
              <p:cNvPr id="43" name="任意多边形: 形状 42">
                <a:extLst>
                  <a:ext uri="{FF2B5EF4-FFF2-40B4-BE49-F238E27FC236}">
                    <a16:creationId xmlns:a16="http://schemas.microsoft.com/office/drawing/2014/main" id="{6C1AC2A0-7A77-30B6-7FC7-B6CA8679486F}"/>
                  </a:ext>
                </a:extLst>
              </p:cNvPr>
              <p:cNvSpPr/>
              <p:nvPr/>
            </p:nvSpPr>
            <p:spPr>
              <a:xfrm>
                <a:off x="-254452" y="2574424"/>
                <a:ext cx="6433871" cy="2815725"/>
              </a:xfrm>
              <a:custGeom>
                <a:avLst/>
                <a:gdLst>
                  <a:gd name="connsiteX0" fmla="*/ 0 w 5730593"/>
                  <a:gd name="connsiteY0" fmla="*/ 0 h 2091499"/>
                  <a:gd name="connsiteX1" fmla="*/ 130916 w 5730593"/>
                  <a:gd name="connsiteY1" fmla="*/ 140841 h 2091499"/>
                  <a:gd name="connsiteX2" fmla="*/ 861245 w 5730593"/>
                  <a:gd name="connsiteY2" fmla="*/ 736791 h 2091499"/>
                  <a:gd name="connsiteX3" fmla="*/ 949678 w 5730593"/>
                  <a:gd name="connsiteY3" fmla="*/ 793043 h 2091499"/>
                  <a:gd name="connsiteX4" fmla="*/ 1074465 w 5730593"/>
                  <a:gd name="connsiteY4" fmla="*/ 872419 h 2091499"/>
                  <a:gd name="connsiteX5" fmla="*/ 5402391 w 5730593"/>
                  <a:gd name="connsiteY5" fmla="*/ 2077748 h 2091499"/>
                  <a:gd name="connsiteX6" fmla="*/ 5730593 w 5730593"/>
                  <a:gd name="connsiteY6" fmla="*/ 2091499 h 2091499"/>
                  <a:gd name="connsiteX7" fmla="*/ 5402391 w 5730593"/>
                  <a:gd name="connsiteY7" fmla="*/ 2086516 h 2091499"/>
                  <a:gd name="connsiteX8" fmla="*/ 130916 w 5730593"/>
                  <a:gd name="connsiteY8" fmla="*/ 1029632 h 2091499"/>
                  <a:gd name="connsiteX9" fmla="*/ 35581 w 5730593"/>
                  <a:gd name="connsiteY9" fmla="*/ 973668 h 2091499"/>
                  <a:gd name="connsiteX10" fmla="*/ 0 w 5730593"/>
                  <a:gd name="connsiteY10" fmla="*/ 952781 h 20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0593" h="2091499">
                    <a:moveTo>
                      <a:pt x="0" y="0"/>
                    </a:moveTo>
                    <a:lnTo>
                      <a:pt x="130916" y="140841"/>
                    </a:lnTo>
                    <a:cubicBezTo>
                      <a:pt x="339784" y="352697"/>
                      <a:pt x="584743" y="552182"/>
                      <a:pt x="861245" y="736791"/>
                    </a:cubicBezTo>
                    <a:lnTo>
                      <a:pt x="949678" y="793043"/>
                    </a:lnTo>
                    <a:lnTo>
                      <a:pt x="1074465" y="872419"/>
                    </a:lnTo>
                    <a:cubicBezTo>
                      <a:pt x="2169427" y="1536226"/>
                      <a:pt x="3691989" y="1982038"/>
                      <a:pt x="5402391" y="2077748"/>
                    </a:cubicBezTo>
                    <a:lnTo>
                      <a:pt x="5730593" y="2091499"/>
                    </a:lnTo>
                    <a:lnTo>
                      <a:pt x="5402391" y="2086516"/>
                    </a:lnTo>
                    <a:cubicBezTo>
                      <a:pt x="3121855" y="2016883"/>
                      <a:pt x="1175257" y="1607632"/>
                      <a:pt x="130916" y="1029632"/>
                    </a:cubicBezTo>
                    <a:lnTo>
                      <a:pt x="35581" y="973668"/>
                    </a:lnTo>
                    <a:lnTo>
                      <a:pt x="0" y="952781"/>
                    </a:lnTo>
                    <a:close/>
                  </a:path>
                </a:pathLst>
              </a:custGeom>
              <a:gradFill>
                <a:gsLst>
                  <a:gs pos="0">
                    <a:schemeClr val="accent2"/>
                  </a:gs>
                  <a:gs pos="100000">
                    <a:schemeClr val="accent2">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任意多边形: 形状 53">
                <a:extLst>
                  <a:ext uri="{FF2B5EF4-FFF2-40B4-BE49-F238E27FC236}">
                    <a16:creationId xmlns:a16="http://schemas.microsoft.com/office/drawing/2014/main" id="{EBB7B50C-184B-7171-2160-A8062F421753}"/>
                  </a:ext>
                </a:extLst>
              </p:cNvPr>
              <p:cNvSpPr/>
              <p:nvPr/>
            </p:nvSpPr>
            <p:spPr>
              <a:xfrm flipH="1">
                <a:off x="6108248" y="2574424"/>
                <a:ext cx="6433871" cy="2815725"/>
              </a:xfrm>
              <a:custGeom>
                <a:avLst/>
                <a:gdLst>
                  <a:gd name="connsiteX0" fmla="*/ 0 w 5730593"/>
                  <a:gd name="connsiteY0" fmla="*/ 0 h 2091499"/>
                  <a:gd name="connsiteX1" fmla="*/ 130916 w 5730593"/>
                  <a:gd name="connsiteY1" fmla="*/ 140841 h 2091499"/>
                  <a:gd name="connsiteX2" fmla="*/ 861245 w 5730593"/>
                  <a:gd name="connsiteY2" fmla="*/ 736791 h 2091499"/>
                  <a:gd name="connsiteX3" fmla="*/ 949678 w 5730593"/>
                  <a:gd name="connsiteY3" fmla="*/ 793043 h 2091499"/>
                  <a:gd name="connsiteX4" fmla="*/ 1074465 w 5730593"/>
                  <a:gd name="connsiteY4" fmla="*/ 872419 h 2091499"/>
                  <a:gd name="connsiteX5" fmla="*/ 5402391 w 5730593"/>
                  <a:gd name="connsiteY5" fmla="*/ 2077748 h 2091499"/>
                  <a:gd name="connsiteX6" fmla="*/ 5730593 w 5730593"/>
                  <a:gd name="connsiteY6" fmla="*/ 2091499 h 2091499"/>
                  <a:gd name="connsiteX7" fmla="*/ 5402391 w 5730593"/>
                  <a:gd name="connsiteY7" fmla="*/ 2086516 h 2091499"/>
                  <a:gd name="connsiteX8" fmla="*/ 130916 w 5730593"/>
                  <a:gd name="connsiteY8" fmla="*/ 1029632 h 2091499"/>
                  <a:gd name="connsiteX9" fmla="*/ 35581 w 5730593"/>
                  <a:gd name="connsiteY9" fmla="*/ 973668 h 2091499"/>
                  <a:gd name="connsiteX10" fmla="*/ 0 w 5730593"/>
                  <a:gd name="connsiteY10" fmla="*/ 952781 h 20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0593" h="2091499">
                    <a:moveTo>
                      <a:pt x="0" y="0"/>
                    </a:moveTo>
                    <a:lnTo>
                      <a:pt x="130916" y="140841"/>
                    </a:lnTo>
                    <a:cubicBezTo>
                      <a:pt x="339784" y="352697"/>
                      <a:pt x="584743" y="552182"/>
                      <a:pt x="861245" y="736791"/>
                    </a:cubicBezTo>
                    <a:lnTo>
                      <a:pt x="949678" y="793043"/>
                    </a:lnTo>
                    <a:lnTo>
                      <a:pt x="1074465" y="872419"/>
                    </a:lnTo>
                    <a:cubicBezTo>
                      <a:pt x="2169427" y="1536226"/>
                      <a:pt x="3691989" y="1982038"/>
                      <a:pt x="5402391" y="2077748"/>
                    </a:cubicBezTo>
                    <a:lnTo>
                      <a:pt x="5730593" y="2091499"/>
                    </a:lnTo>
                    <a:lnTo>
                      <a:pt x="5402391" y="2086516"/>
                    </a:lnTo>
                    <a:cubicBezTo>
                      <a:pt x="3121855" y="2016883"/>
                      <a:pt x="1175257" y="1607632"/>
                      <a:pt x="130916" y="1029632"/>
                    </a:cubicBezTo>
                    <a:lnTo>
                      <a:pt x="35581" y="973668"/>
                    </a:lnTo>
                    <a:lnTo>
                      <a:pt x="0" y="952781"/>
                    </a:lnTo>
                    <a:close/>
                  </a:path>
                </a:pathLst>
              </a:custGeom>
              <a:gradFill>
                <a:gsLst>
                  <a:gs pos="0">
                    <a:schemeClr val="accent2"/>
                  </a:gs>
                  <a:gs pos="100000">
                    <a:schemeClr val="accent2">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组合 62">
              <a:extLst>
                <a:ext uri="{FF2B5EF4-FFF2-40B4-BE49-F238E27FC236}">
                  <a16:creationId xmlns:a16="http://schemas.microsoft.com/office/drawing/2014/main" id="{ACF357E2-64B9-D5D3-35FA-C548EC41A254}"/>
                </a:ext>
              </a:extLst>
            </p:cNvPr>
            <p:cNvGrpSpPr/>
            <p:nvPr/>
          </p:nvGrpSpPr>
          <p:grpSpPr>
            <a:xfrm>
              <a:off x="-302285" y="1815700"/>
              <a:ext cx="12796571" cy="3556000"/>
              <a:chOff x="-302285" y="1295400"/>
              <a:chExt cx="12796571" cy="4114800"/>
            </a:xfrm>
          </p:grpSpPr>
          <p:sp>
            <p:nvSpPr>
              <p:cNvPr id="57" name="任意多边形: 形状 56">
                <a:extLst>
                  <a:ext uri="{FF2B5EF4-FFF2-40B4-BE49-F238E27FC236}">
                    <a16:creationId xmlns:a16="http://schemas.microsoft.com/office/drawing/2014/main" id="{1D30DCD1-D629-FF37-6F25-69DF89F1CE4D}"/>
                  </a:ext>
                </a:extLst>
              </p:cNvPr>
              <p:cNvSpPr/>
              <p:nvPr/>
            </p:nvSpPr>
            <p:spPr>
              <a:xfrm>
                <a:off x="-302285" y="1295400"/>
                <a:ext cx="6433871" cy="4114800"/>
              </a:xfrm>
              <a:custGeom>
                <a:avLst/>
                <a:gdLst>
                  <a:gd name="connsiteX0" fmla="*/ 0 w 5730593"/>
                  <a:gd name="connsiteY0" fmla="*/ 0 h 2091499"/>
                  <a:gd name="connsiteX1" fmla="*/ 130916 w 5730593"/>
                  <a:gd name="connsiteY1" fmla="*/ 140841 h 2091499"/>
                  <a:gd name="connsiteX2" fmla="*/ 861245 w 5730593"/>
                  <a:gd name="connsiteY2" fmla="*/ 736791 h 2091499"/>
                  <a:gd name="connsiteX3" fmla="*/ 949678 w 5730593"/>
                  <a:gd name="connsiteY3" fmla="*/ 793043 h 2091499"/>
                  <a:gd name="connsiteX4" fmla="*/ 1074465 w 5730593"/>
                  <a:gd name="connsiteY4" fmla="*/ 872419 h 2091499"/>
                  <a:gd name="connsiteX5" fmla="*/ 5402391 w 5730593"/>
                  <a:gd name="connsiteY5" fmla="*/ 2077748 h 2091499"/>
                  <a:gd name="connsiteX6" fmla="*/ 5730593 w 5730593"/>
                  <a:gd name="connsiteY6" fmla="*/ 2091499 h 2091499"/>
                  <a:gd name="connsiteX7" fmla="*/ 5402391 w 5730593"/>
                  <a:gd name="connsiteY7" fmla="*/ 2086516 h 2091499"/>
                  <a:gd name="connsiteX8" fmla="*/ 130916 w 5730593"/>
                  <a:gd name="connsiteY8" fmla="*/ 1029632 h 2091499"/>
                  <a:gd name="connsiteX9" fmla="*/ 35581 w 5730593"/>
                  <a:gd name="connsiteY9" fmla="*/ 973668 h 2091499"/>
                  <a:gd name="connsiteX10" fmla="*/ 0 w 5730593"/>
                  <a:gd name="connsiteY10" fmla="*/ 952781 h 20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0593" h="2091499">
                    <a:moveTo>
                      <a:pt x="0" y="0"/>
                    </a:moveTo>
                    <a:lnTo>
                      <a:pt x="130916" y="140841"/>
                    </a:lnTo>
                    <a:cubicBezTo>
                      <a:pt x="339784" y="352697"/>
                      <a:pt x="584743" y="552182"/>
                      <a:pt x="861245" y="736791"/>
                    </a:cubicBezTo>
                    <a:lnTo>
                      <a:pt x="949678" y="793043"/>
                    </a:lnTo>
                    <a:lnTo>
                      <a:pt x="1074465" y="872419"/>
                    </a:lnTo>
                    <a:cubicBezTo>
                      <a:pt x="2169427" y="1536226"/>
                      <a:pt x="3691989" y="1982038"/>
                      <a:pt x="5402391" y="2077748"/>
                    </a:cubicBezTo>
                    <a:lnTo>
                      <a:pt x="5730593" y="2091499"/>
                    </a:lnTo>
                    <a:lnTo>
                      <a:pt x="5402391" y="2086516"/>
                    </a:lnTo>
                    <a:cubicBezTo>
                      <a:pt x="3121855" y="2016883"/>
                      <a:pt x="1175257" y="1607632"/>
                      <a:pt x="130916" y="1029632"/>
                    </a:cubicBezTo>
                    <a:lnTo>
                      <a:pt x="35581" y="973668"/>
                    </a:lnTo>
                    <a:lnTo>
                      <a:pt x="0" y="952781"/>
                    </a:lnTo>
                    <a:close/>
                  </a:path>
                </a:pathLst>
              </a:custGeom>
              <a:gradFill>
                <a:gsLst>
                  <a:gs pos="0">
                    <a:schemeClr val="accent1">
                      <a:lumMod val="100000"/>
                    </a:schemeClr>
                  </a:gs>
                  <a:gs pos="100000">
                    <a:schemeClr val="accent1">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任意多边形: 形状 57">
                <a:extLst>
                  <a:ext uri="{FF2B5EF4-FFF2-40B4-BE49-F238E27FC236}">
                    <a16:creationId xmlns:a16="http://schemas.microsoft.com/office/drawing/2014/main" id="{F6AA5B36-E255-2C35-4BA9-425D85B29DE1}"/>
                  </a:ext>
                </a:extLst>
              </p:cNvPr>
              <p:cNvSpPr/>
              <p:nvPr/>
            </p:nvSpPr>
            <p:spPr>
              <a:xfrm flipH="1">
                <a:off x="6060415" y="1295400"/>
                <a:ext cx="6433871" cy="4114800"/>
              </a:xfrm>
              <a:custGeom>
                <a:avLst/>
                <a:gdLst>
                  <a:gd name="connsiteX0" fmla="*/ 0 w 5730593"/>
                  <a:gd name="connsiteY0" fmla="*/ 0 h 2091499"/>
                  <a:gd name="connsiteX1" fmla="*/ 130916 w 5730593"/>
                  <a:gd name="connsiteY1" fmla="*/ 140841 h 2091499"/>
                  <a:gd name="connsiteX2" fmla="*/ 861245 w 5730593"/>
                  <a:gd name="connsiteY2" fmla="*/ 736791 h 2091499"/>
                  <a:gd name="connsiteX3" fmla="*/ 949678 w 5730593"/>
                  <a:gd name="connsiteY3" fmla="*/ 793043 h 2091499"/>
                  <a:gd name="connsiteX4" fmla="*/ 1074465 w 5730593"/>
                  <a:gd name="connsiteY4" fmla="*/ 872419 h 2091499"/>
                  <a:gd name="connsiteX5" fmla="*/ 5402391 w 5730593"/>
                  <a:gd name="connsiteY5" fmla="*/ 2077748 h 2091499"/>
                  <a:gd name="connsiteX6" fmla="*/ 5730593 w 5730593"/>
                  <a:gd name="connsiteY6" fmla="*/ 2091499 h 2091499"/>
                  <a:gd name="connsiteX7" fmla="*/ 5402391 w 5730593"/>
                  <a:gd name="connsiteY7" fmla="*/ 2086516 h 2091499"/>
                  <a:gd name="connsiteX8" fmla="*/ 130916 w 5730593"/>
                  <a:gd name="connsiteY8" fmla="*/ 1029632 h 2091499"/>
                  <a:gd name="connsiteX9" fmla="*/ 35581 w 5730593"/>
                  <a:gd name="connsiteY9" fmla="*/ 973668 h 2091499"/>
                  <a:gd name="connsiteX10" fmla="*/ 0 w 5730593"/>
                  <a:gd name="connsiteY10" fmla="*/ 952781 h 20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0593" h="2091499">
                    <a:moveTo>
                      <a:pt x="0" y="0"/>
                    </a:moveTo>
                    <a:lnTo>
                      <a:pt x="130916" y="140841"/>
                    </a:lnTo>
                    <a:cubicBezTo>
                      <a:pt x="339784" y="352697"/>
                      <a:pt x="584743" y="552182"/>
                      <a:pt x="861245" y="736791"/>
                    </a:cubicBezTo>
                    <a:lnTo>
                      <a:pt x="949678" y="793043"/>
                    </a:lnTo>
                    <a:lnTo>
                      <a:pt x="1074465" y="872419"/>
                    </a:lnTo>
                    <a:cubicBezTo>
                      <a:pt x="2169427" y="1536226"/>
                      <a:pt x="3691989" y="1982038"/>
                      <a:pt x="5402391" y="2077748"/>
                    </a:cubicBezTo>
                    <a:lnTo>
                      <a:pt x="5730593" y="2091499"/>
                    </a:lnTo>
                    <a:lnTo>
                      <a:pt x="5402391" y="2086516"/>
                    </a:lnTo>
                    <a:cubicBezTo>
                      <a:pt x="3121855" y="2016883"/>
                      <a:pt x="1175257" y="1607632"/>
                      <a:pt x="130916" y="1029632"/>
                    </a:cubicBezTo>
                    <a:lnTo>
                      <a:pt x="35581" y="973668"/>
                    </a:lnTo>
                    <a:lnTo>
                      <a:pt x="0" y="952781"/>
                    </a:lnTo>
                    <a:close/>
                  </a:path>
                </a:pathLst>
              </a:custGeom>
              <a:gradFill>
                <a:gsLst>
                  <a:gs pos="0">
                    <a:schemeClr val="accent1">
                      <a:lumMod val="100000"/>
                    </a:schemeClr>
                  </a:gs>
                  <a:gs pos="100000">
                    <a:schemeClr val="accent1">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6" name="图片 5">
            <a:extLst>
              <a:ext uri="{FF2B5EF4-FFF2-40B4-BE49-F238E27FC236}">
                <a16:creationId xmlns:a16="http://schemas.microsoft.com/office/drawing/2014/main" id="{C08CBF04-FCE2-9BD0-C9D1-2F0F266BBC9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2895867"/>
            <a:ext cx="12192000" cy="4699000"/>
          </a:xfrm>
          <a:prstGeom prst="rect">
            <a:avLst/>
          </a:prstGeom>
        </p:spPr>
      </p:pic>
      <p:pic>
        <p:nvPicPr>
          <p:cNvPr id="81" name="图片 80">
            <a:extLst>
              <a:ext uri="{FF2B5EF4-FFF2-40B4-BE49-F238E27FC236}">
                <a16:creationId xmlns:a16="http://schemas.microsoft.com/office/drawing/2014/main" id="{9E57235B-7EB1-951E-FA7B-95BDD0C07E6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42682" y="602473"/>
            <a:ext cx="2306637" cy="496928"/>
          </a:xfrm>
          <a:prstGeom prst="rect">
            <a:avLst/>
          </a:prstGeom>
        </p:spPr>
      </p:pic>
      <p:sp>
        <p:nvSpPr>
          <p:cNvPr id="4" name="文本框 3">
            <a:extLst>
              <a:ext uri="{FF2B5EF4-FFF2-40B4-BE49-F238E27FC236}">
                <a16:creationId xmlns:a16="http://schemas.microsoft.com/office/drawing/2014/main" id="{FEA6F2A8-C0DE-598E-CFCE-B92EAC71D821}"/>
              </a:ext>
            </a:extLst>
          </p:cNvPr>
          <p:cNvSpPr txBox="1"/>
          <p:nvPr/>
        </p:nvSpPr>
        <p:spPr>
          <a:xfrm>
            <a:off x="623094" y="1208782"/>
            <a:ext cx="10945813" cy="1107996"/>
          </a:xfrm>
          <a:prstGeom prst="rect">
            <a:avLst/>
          </a:prstGeom>
          <a:noFill/>
        </p:spPr>
        <p:txBody>
          <a:bodyPr wrap="square" rtlCol="0">
            <a:spAutoFit/>
          </a:bodyPr>
          <a:lstStyle/>
          <a:p>
            <a:pPr algn="ctr">
              <a:defRPr/>
            </a:pPr>
            <a:r>
              <a:rPr lang="zh-CN" altLang="en-US" sz="6600">
                <a:solidFill>
                  <a:srgbClr val="345DD3"/>
                </a:solidFill>
                <a:latin typeface="Arial" panose="020B0604020202020204" pitchFamily="34" charset="0"/>
                <a:ea typeface="微软雅黑" panose="020B0503020204020204" pitchFamily="34" charset="-122"/>
                <a:sym typeface="Arial" panose="020B0604020202020204" pitchFamily="34" charset="0"/>
              </a:rPr>
              <a:t>请老师批评指正</a:t>
            </a:r>
          </a:p>
        </p:txBody>
      </p:sp>
      <p:pic>
        <p:nvPicPr>
          <p:cNvPr id="18" name="图片 17">
            <a:extLst>
              <a:ext uri="{FF2B5EF4-FFF2-40B4-BE49-F238E27FC236}">
                <a16:creationId xmlns:a16="http://schemas.microsoft.com/office/drawing/2014/main" id="{1ECB03A8-D2F3-C6D1-11E1-3217CDFFEAD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69543" y="-685800"/>
            <a:ext cx="4021883" cy="3100614"/>
          </a:xfrm>
          <a:prstGeom prst="rect">
            <a:avLst/>
          </a:prstGeom>
        </p:spPr>
      </p:pic>
      <p:pic>
        <p:nvPicPr>
          <p:cNvPr id="20" name="图片 19">
            <a:extLst>
              <a:ext uri="{FF2B5EF4-FFF2-40B4-BE49-F238E27FC236}">
                <a16:creationId xmlns:a16="http://schemas.microsoft.com/office/drawing/2014/main" id="{43CE6DE9-ADD3-D380-EF75-9EC5D2D85E1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93443" y="3492500"/>
            <a:ext cx="4021883" cy="3100614"/>
          </a:xfrm>
          <a:prstGeom prst="rect">
            <a:avLst/>
          </a:prstGeom>
        </p:spPr>
      </p:pic>
      <p:pic>
        <p:nvPicPr>
          <p:cNvPr id="22" name="图片 21">
            <a:extLst>
              <a:ext uri="{FF2B5EF4-FFF2-40B4-BE49-F238E27FC236}">
                <a16:creationId xmlns:a16="http://schemas.microsoft.com/office/drawing/2014/main" id="{245C8D21-4257-06EF-2D0B-964D2FB7F61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51026" y="-1651226"/>
            <a:ext cx="4021883" cy="3100614"/>
          </a:xfrm>
          <a:prstGeom prst="rect">
            <a:avLst/>
          </a:prstGeom>
        </p:spPr>
      </p:pic>
      <p:sp>
        <p:nvSpPr>
          <p:cNvPr id="14" name="矩形: 圆角 13">
            <a:extLst>
              <a:ext uri="{FF2B5EF4-FFF2-40B4-BE49-F238E27FC236}">
                <a16:creationId xmlns:a16="http://schemas.microsoft.com/office/drawing/2014/main" id="{811267E4-4ABB-2E23-D35B-11BADE3E00EE}"/>
              </a:ext>
            </a:extLst>
          </p:cNvPr>
          <p:cNvSpPr/>
          <p:nvPr>
            <p:custDataLst>
              <p:tags r:id="rId1"/>
            </p:custDataLst>
          </p:nvPr>
        </p:nvSpPr>
        <p:spPr>
          <a:xfrm>
            <a:off x="5272435" y="2545927"/>
            <a:ext cx="1647131" cy="452041"/>
          </a:xfrm>
          <a:prstGeom prst="roundRect">
            <a:avLst>
              <a:gd name="adj" fmla="val 50000"/>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CFCDC839-183C-293A-A8DC-EF4F47CBA860}"/>
              </a:ext>
            </a:extLst>
          </p:cNvPr>
          <p:cNvSpPr txBox="1"/>
          <p:nvPr/>
        </p:nvSpPr>
        <p:spPr>
          <a:xfrm>
            <a:off x="5359400" y="2608757"/>
            <a:ext cx="1460795" cy="326380"/>
          </a:xfrm>
          <a:prstGeom prst="rect">
            <a:avLst/>
          </a:prstGeom>
          <a:noFill/>
          <a:effectLst/>
        </p:spPr>
        <p:txBody>
          <a:bodyPr wrap="square" lIns="79382" tIns="39692" rIns="79382" bIns="39692" rtlCol="0">
            <a:spAutoFit/>
          </a:bodyPr>
          <a:lstStyle/>
          <a:p>
            <a:pPr algn="ctr"/>
            <a:r>
              <a:rPr lang="zh-CN" altLang="en-US" sz="1600">
                <a:solidFill>
                  <a:srgbClr val="000000"/>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汇报人：张伟</a:t>
            </a:r>
          </a:p>
        </p:txBody>
      </p:sp>
      <p:sp>
        <p:nvSpPr>
          <p:cNvPr id="46" name="任意多边形: 形状 45">
            <a:extLst>
              <a:ext uri="{FF2B5EF4-FFF2-40B4-BE49-F238E27FC236}">
                <a16:creationId xmlns:a16="http://schemas.microsoft.com/office/drawing/2014/main" id="{A23EE4D0-6678-DD6C-C9B1-36622165AABE}"/>
              </a:ext>
            </a:extLst>
          </p:cNvPr>
          <p:cNvSpPr/>
          <p:nvPr/>
        </p:nvSpPr>
        <p:spPr>
          <a:xfrm>
            <a:off x="376768" y="3299932"/>
            <a:ext cx="35581" cy="30048"/>
          </a:xfrm>
          <a:custGeom>
            <a:avLst/>
            <a:gdLst>
              <a:gd name="connsiteX0" fmla="*/ 0 w 35581"/>
              <a:gd name="connsiteY0" fmla="*/ 0 h 30048"/>
              <a:gd name="connsiteX1" fmla="*/ 35581 w 35581"/>
              <a:gd name="connsiteY1" fmla="*/ 20887 h 30048"/>
              <a:gd name="connsiteX2" fmla="*/ 0 w 35581"/>
              <a:gd name="connsiteY2" fmla="*/ 30048 h 30048"/>
              <a:gd name="connsiteX3" fmla="*/ 0 w 35581"/>
              <a:gd name="connsiteY3" fmla="*/ 0 h 30048"/>
            </a:gdLst>
            <a:ahLst/>
            <a:cxnLst>
              <a:cxn ang="0">
                <a:pos x="connsiteX0" y="connsiteY0"/>
              </a:cxn>
              <a:cxn ang="0">
                <a:pos x="connsiteX1" y="connsiteY1"/>
              </a:cxn>
              <a:cxn ang="0">
                <a:pos x="connsiteX2" y="connsiteY2"/>
              </a:cxn>
              <a:cxn ang="0">
                <a:pos x="connsiteX3" y="connsiteY3"/>
              </a:cxn>
            </a:cxnLst>
            <a:rect l="l" t="t" r="r" b="b"/>
            <a:pathLst>
              <a:path w="35581" h="30048">
                <a:moveTo>
                  <a:pt x="0" y="0"/>
                </a:moveTo>
                <a:lnTo>
                  <a:pt x="35581" y="20887"/>
                </a:lnTo>
                <a:lnTo>
                  <a:pt x="0" y="30048"/>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任意多边形: 形状 49">
            <a:extLst>
              <a:ext uri="{FF2B5EF4-FFF2-40B4-BE49-F238E27FC236}">
                <a16:creationId xmlns:a16="http://schemas.microsoft.com/office/drawing/2014/main" id="{A15D8AF5-5A25-1BA9-DC16-44370A692D75}"/>
              </a:ext>
            </a:extLst>
          </p:cNvPr>
          <p:cNvSpPr/>
          <p:nvPr/>
        </p:nvSpPr>
        <p:spPr>
          <a:xfrm>
            <a:off x="6107360" y="5187950"/>
            <a:ext cx="365408" cy="5547"/>
          </a:xfrm>
          <a:custGeom>
            <a:avLst/>
            <a:gdLst>
              <a:gd name="connsiteX0" fmla="*/ 0 w 365408"/>
              <a:gd name="connsiteY0" fmla="*/ 0 h 5547"/>
              <a:gd name="connsiteX1" fmla="*/ 365408 w 365408"/>
              <a:gd name="connsiteY1" fmla="*/ 5547 h 5547"/>
              <a:gd name="connsiteX2" fmla="*/ 16312 w 365408"/>
              <a:gd name="connsiteY2" fmla="*/ 683 h 5547"/>
              <a:gd name="connsiteX3" fmla="*/ 0 w 365408"/>
              <a:gd name="connsiteY3" fmla="*/ 0 h 5547"/>
            </a:gdLst>
            <a:ahLst/>
            <a:cxnLst>
              <a:cxn ang="0">
                <a:pos x="connsiteX0" y="connsiteY0"/>
              </a:cxn>
              <a:cxn ang="0">
                <a:pos x="connsiteX1" y="connsiteY1"/>
              </a:cxn>
              <a:cxn ang="0">
                <a:pos x="connsiteX2" y="connsiteY2"/>
              </a:cxn>
              <a:cxn ang="0">
                <a:pos x="connsiteX3" y="connsiteY3"/>
              </a:cxn>
            </a:cxnLst>
            <a:rect l="l" t="t" r="r" b="b"/>
            <a:pathLst>
              <a:path w="365408" h="5547">
                <a:moveTo>
                  <a:pt x="0" y="0"/>
                </a:moveTo>
                <a:lnTo>
                  <a:pt x="365408" y="5547"/>
                </a:lnTo>
                <a:cubicBezTo>
                  <a:pt x="248326" y="5547"/>
                  <a:pt x="131936" y="3913"/>
                  <a:pt x="16312" y="683"/>
                </a:cubicBez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任意多边形: 形状 50">
            <a:extLst>
              <a:ext uri="{FF2B5EF4-FFF2-40B4-BE49-F238E27FC236}">
                <a16:creationId xmlns:a16="http://schemas.microsoft.com/office/drawing/2014/main" id="{C90A6453-92ED-6664-FC3C-4838726604D5}"/>
              </a:ext>
            </a:extLst>
          </p:cNvPr>
          <p:cNvSpPr/>
          <p:nvPr/>
        </p:nvSpPr>
        <p:spPr>
          <a:xfrm>
            <a:off x="6472768" y="5187950"/>
            <a:ext cx="365408" cy="5547"/>
          </a:xfrm>
          <a:custGeom>
            <a:avLst/>
            <a:gdLst>
              <a:gd name="connsiteX0" fmla="*/ 365408 w 365408"/>
              <a:gd name="connsiteY0" fmla="*/ 0 h 5547"/>
              <a:gd name="connsiteX1" fmla="*/ 349096 w 365408"/>
              <a:gd name="connsiteY1" fmla="*/ 683 h 5547"/>
              <a:gd name="connsiteX2" fmla="*/ 0 w 365408"/>
              <a:gd name="connsiteY2" fmla="*/ 5547 h 5547"/>
              <a:gd name="connsiteX3" fmla="*/ 365408 w 365408"/>
              <a:gd name="connsiteY3" fmla="*/ 0 h 5547"/>
            </a:gdLst>
            <a:ahLst/>
            <a:cxnLst>
              <a:cxn ang="0">
                <a:pos x="connsiteX0" y="connsiteY0"/>
              </a:cxn>
              <a:cxn ang="0">
                <a:pos x="connsiteX1" y="connsiteY1"/>
              </a:cxn>
              <a:cxn ang="0">
                <a:pos x="connsiteX2" y="connsiteY2"/>
              </a:cxn>
              <a:cxn ang="0">
                <a:pos x="connsiteX3" y="connsiteY3"/>
              </a:cxn>
            </a:cxnLst>
            <a:rect l="l" t="t" r="r" b="b"/>
            <a:pathLst>
              <a:path w="365408" h="5547">
                <a:moveTo>
                  <a:pt x="365408" y="0"/>
                </a:moveTo>
                <a:lnTo>
                  <a:pt x="349096" y="683"/>
                </a:lnTo>
                <a:cubicBezTo>
                  <a:pt x="233472" y="3913"/>
                  <a:pt x="117082" y="5547"/>
                  <a:pt x="0" y="5547"/>
                </a:cubicBezTo>
                <a:lnTo>
                  <a:pt x="365408"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60" name="图片 59">
            <a:extLst>
              <a:ext uri="{FF2B5EF4-FFF2-40B4-BE49-F238E27FC236}">
                <a16:creationId xmlns:a16="http://schemas.microsoft.com/office/drawing/2014/main" id="{B6BEDA1D-EDFD-BA72-5A53-78273693A09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99845" y="4581525"/>
            <a:ext cx="4736675" cy="2561209"/>
          </a:xfrm>
          <a:prstGeom prst="rect">
            <a:avLst/>
          </a:prstGeom>
        </p:spPr>
      </p:pic>
      <p:pic>
        <p:nvPicPr>
          <p:cNvPr id="65" name="图片 64">
            <a:extLst>
              <a:ext uri="{FF2B5EF4-FFF2-40B4-BE49-F238E27FC236}">
                <a16:creationId xmlns:a16="http://schemas.microsoft.com/office/drawing/2014/main" id="{5BDEA3A0-7985-EF53-7DA9-407D9777B239}"/>
              </a:ext>
            </a:extLst>
          </p:cNvPr>
          <p:cNvPicPr>
            <a:picLocks noChangeAspect="1"/>
          </p:cNvPicPr>
          <p:nvPr/>
        </p:nvPicPr>
        <p:blipFill>
          <a:blip r:embed="rId11">
            <a:alphaModFix amt="87000"/>
          </a:blip>
          <a:stretch>
            <a:fillRect/>
          </a:stretch>
        </p:blipFill>
        <p:spPr>
          <a:xfrm>
            <a:off x="-4757234" y="5464579"/>
            <a:ext cx="9514468" cy="4166549"/>
          </a:xfrm>
          <a:prstGeom prst="rect">
            <a:avLst/>
          </a:prstGeom>
        </p:spPr>
      </p:pic>
      <p:pic>
        <p:nvPicPr>
          <p:cNvPr id="67" name="图片 66">
            <a:extLst>
              <a:ext uri="{FF2B5EF4-FFF2-40B4-BE49-F238E27FC236}">
                <a16:creationId xmlns:a16="http://schemas.microsoft.com/office/drawing/2014/main" id="{75196ECD-C0F5-5524-176D-498881CFB5B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232283" y="5657073"/>
            <a:ext cx="4736675" cy="2561209"/>
          </a:xfrm>
          <a:prstGeom prst="rect">
            <a:avLst/>
          </a:prstGeom>
        </p:spPr>
      </p:pic>
      <p:pic>
        <p:nvPicPr>
          <p:cNvPr id="68" name="图片 67">
            <a:extLst>
              <a:ext uri="{FF2B5EF4-FFF2-40B4-BE49-F238E27FC236}">
                <a16:creationId xmlns:a16="http://schemas.microsoft.com/office/drawing/2014/main" id="{1F4A86FC-AFF3-0B24-1DC9-4334B1467517}"/>
              </a:ext>
            </a:extLst>
          </p:cNvPr>
          <p:cNvPicPr>
            <a:picLocks noChangeAspect="1"/>
          </p:cNvPicPr>
          <p:nvPr/>
        </p:nvPicPr>
        <p:blipFill>
          <a:blip r:embed="rId11">
            <a:alphaModFix amt="87000"/>
          </a:blip>
          <a:stretch>
            <a:fillRect/>
          </a:stretch>
        </p:blipFill>
        <p:spPr>
          <a:xfrm>
            <a:off x="8336636" y="5056015"/>
            <a:ext cx="9514468" cy="4166549"/>
          </a:xfrm>
          <a:prstGeom prst="rect">
            <a:avLst/>
          </a:prstGeom>
        </p:spPr>
      </p:pic>
      <p:pic>
        <p:nvPicPr>
          <p:cNvPr id="69" name="图片 68">
            <a:extLst>
              <a:ext uri="{FF2B5EF4-FFF2-40B4-BE49-F238E27FC236}">
                <a16:creationId xmlns:a16="http://schemas.microsoft.com/office/drawing/2014/main" id="{7CE2004A-1E97-287F-3C6D-8B251C0F14A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976512" y="5320578"/>
            <a:ext cx="5019641" cy="3869821"/>
          </a:xfrm>
          <a:prstGeom prst="rect">
            <a:avLst/>
          </a:prstGeom>
        </p:spPr>
      </p:pic>
      <p:pic>
        <p:nvPicPr>
          <p:cNvPr id="70" name="图片 69">
            <a:extLst>
              <a:ext uri="{FF2B5EF4-FFF2-40B4-BE49-F238E27FC236}">
                <a16:creationId xmlns:a16="http://schemas.microsoft.com/office/drawing/2014/main" id="{98C7EC72-3BD3-4151-4294-7D4B9E58FB1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0" y="5779124"/>
            <a:ext cx="5019641" cy="3869821"/>
          </a:xfrm>
          <a:prstGeom prst="rect">
            <a:avLst/>
          </a:prstGeom>
        </p:spPr>
      </p:pic>
      <p:pic>
        <p:nvPicPr>
          <p:cNvPr id="71" name="图片 70">
            <a:extLst>
              <a:ext uri="{FF2B5EF4-FFF2-40B4-BE49-F238E27FC236}">
                <a16:creationId xmlns:a16="http://schemas.microsoft.com/office/drawing/2014/main" id="{6C5CAA33-95E6-2AD7-F9CA-3217AD808B2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022998" y="5117642"/>
            <a:ext cx="5019641" cy="3869821"/>
          </a:xfrm>
          <a:prstGeom prst="rect">
            <a:avLst/>
          </a:prstGeom>
        </p:spPr>
      </p:pic>
      <p:pic>
        <p:nvPicPr>
          <p:cNvPr id="72" name="图片 71">
            <a:extLst>
              <a:ext uri="{FF2B5EF4-FFF2-40B4-BE49-F238E27FC236}">
                <a16:creationId xmlns:a16="http://schemas.microsoft.com/office/drawing/2014/main" id="{0A593B9A-7EC2-A4F4-9ED5-027F6F2379C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568103" y="5487293"/>
            <a:ext cx="8141578" cy="3869821"/>
          </a:xfrm>
          <a:prstGeom prst="rect">
            <a:avLst/>
          </a:prstGeom>
        </p:spPr>
      </p:pic>
      <p:pic>
        <p:nvPicPr>
          <p:cNvPr id="73" name="图片 72">
            <a:extLst>
              <a:ext uri="{FF2B5EF4-FFF2-40B4-BE49-F238E27FC236}">
                <a16:creationId xmlns:a16="http://schemas.microsoft.com/office/drawing/2014/main" id="{C118895D-6261-3AC4-8610-835DFBEBCBB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35962" y="5515131"/>
            <a:ext cx="9822250" cy="3869821"/>
          </a:xfrm>
          <a:prstGeom prst="rect">
            <a:avLst/>
          </a:prstGeom>
        </p:spPr>
      </p:pic>
      <p:pic>
        <p:nvPicPr>
          <p:cNvPr id="77" name="图片 76">
            <a:extLst>
              <a:ext uri="{FF2B5EF4-FFF2-40B4-BE49-F238E27FC236}">
                <a16:creationId xmlns:a16="http://schemas.microsoft.com/office/drawing/2014/main" id="{D9AC8DB6-2D05-4002-AECC-7B9F15829AC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535845" y="4581525"/>
            <a:ext cx="5019641" cy="3869821"/>
          </a:xfrm>
          <a:prstGeom prst="rect">
            <a:avLst/>
          </a:prstGeom>
        </p:spPr>
      </p:pic>
      <p:pic>
        <p:nvPicPr>
          <p:cNvPr id="78" name="图片 77">
            <a:extLst>
              <a:ext uri="{FF2B5EF4-FFF2-40B4-BE49-F238E27FC236}">
                <a16:creationId xmlns:a16="http://schemas.microsoft.com/office/drawing/2014/main" id="{79CEEA7A-1E98-B24A-4937-F372D0C531C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927373" y="4748240"/>
            <a:ext cx="5019641" cy="3869821"/>
          </a:xfrm>
          <a:prstGeom prst="rect">
            <a:avLst/>
          </a:prstGeom>
        </p:spPr>
      </p:pic>
      <p:pic>
        <p:nvPicPr>
          <p:cNvPr id="79" name="图片 78">
            <a:extLst>
              <a:ext uri="{FF2B5EF4-FFF2-40B4-BE49-F238E27FC236}">
                <a16:creationId xmlns:a16="http://schemas.microsoft.com/office/drawing/2014/main" id="{ADE046BD-6F23-EF88-F0A5-E73DF79A3D6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396650" y="2806701"/>
            <a:ext cx="7648710" cy="4733752"/>
          </a:xfrm>
          <a:prstGeom prst="rect">
            <a:avLst/>
          </a:prstGeom>
        </p:spPr>
      </p:pic>
      <p:cxnSp>
        <p:nvCxnSpPr>
          <p:cNvPr id="11" name="直接连接符 10">
            <a:extLst>
              <a:ext uri="{FF2B5EF4-FFF2-40B4-BE49-F238E27FC236}">
                <a16:creationId xmlns:a16="http://schemas.microsoft.com/office/drawing/2014/main" id="{0BAD59BB-4F96-9E71-A8D1-32B07417CD31}"/>
              </a:ext>
            </a:extLst>
          </p:cNvPr>
          <p:cNvCxnSpPr>
            <a:cxnSpLocks/>
            <a:stCxn id="14" idx="3"/>
          </p:cNvCxnSpPr>
          <p:nvPr/>
        </p:nvCxnSpPr>
        <p:spPr>
          <a:xfrm>
            <a:off x="6919566" y="2771948"/>
            <a:ext cx="2484316" cy="0"/>
          </a:xfrm>
          <a:prstGeom prst="lin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CDCB118B-BDC8-AE6F-E843-77A7711D2E3A}"/>
              </a:ext>
            </a:extLst>
          </p:cNvPr>
          <p:cNvCxnSpPr>
            <a:cxnSpLocks/>
          </p:cNvCxnSpPr>
          <p:nvPr/>
        </p:nvCxnSpPr>
        <p:spPr>
          <a:xfrm>
            <a:off x="2790329" y="2771948"/>
            <a:ext cx="2484316" cy="0"/>
          </a:xfrm>
          <a:prstGeom prst="lin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75180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CC82A6D-18AC-5001-3C76-4401627B5C6D}"/>
              </a:ext>
            </a:extLst>
          </p:cNvPr>
          <p:cNvPicPr>
            <a:picLocks noChangeAspect="1"/>
          </p:cNvPicPr>
          <p:nvPr/>
        </p:nvPicPr>
        <p:blipFill>
          <a:blip r:embed="rId4" cstate="email">
            <a:alphaModFix amt="66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pic>
        <p:nvPicPr>
          <p:cNvPr id="63" name="图片 62">
            <a:extLst>
              <a:ext uri="{FF2B5EF4-FFF2-40B4-BE49-F238E27FC236}">
                <a16:creationId xmlns:a16="http://schemas.microsoft.com/office/drawing/2014/main" id="{CE95FA59-AB60-A57E-EDE6-A73EC13EB67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025" y="12701"/>
            <a:ext cx="6969125" cy="6858000"/>
          </a:xfrm>
          <a:custGeom>
            <a:avLst/>
            <a:gdLst>
              <a:gd name="connsiteX0" fmla="*/ 0 w 6969125"/>
              <a:gd name="connsiteY0" fmla="*/ 0 h 6858000"/>
              <a:gd name="connsiteX1" fmla="*/ 6969125 w 6969125"/>
              <a:gd name="connsiteY1" fmla="*/ 0 h 6858000"/>
              <a:gd name="connsiteX2" fmla="*/ 6969125 w 6969125"/>
              <a:gd name="connsiteY2" fmla="*/ 61451 h 6858000"/>
              <a:gd name="connsiteX3" fmla="*/ 6948872 w 6969125"/>
              <a:gd name="connsiteY3" fmla="*/ 380648 h 6858000"/>
              <a:gd name="connsiteX4" fmla="*/ 4761239 w 6969125"/>
              <a:gd name="connsiteY4" fmla="*/ 5567662 h 6858000"/>
              <a:gd name="connsiteX5" fmla="*/ 4617174 w 6969125"/>
              <a:gd name="connsiteY5" fmla="*/ 5717219 h 6858000"/>
              <a:gd name="connsiteX6" fmla="*/ 4515079 w 6969125"/>
              <a:gd name="connsiteY6" fmla="*/ 5823206 h 6858000"/>
              <a:gd name="connsiteX7" fmla="*/ 3433448 w 6969125"/>
              <a:gd name="connsiteY7" fmla="*/ 6698504 h 6858000"/>
              <a:gd name="connsiteX8" fmla="*/ 3209925 w 6969125"/>
              <a:gd name="connsiteY8" fmla="*/ 6835705 h 6858000"/>
              <a:gd name="connsiteX9" fmla="*/ 3209925 w 6969125"/>
              <a:gd name="connsiteY9" fmla="*/ 6845299 h 6858000"/>
              <a:gd name="connsiteX10" fmla="*/ 4916079 w 6969125"/>
              <a:gd name="connsiteY10" fmla="*/ 6845299 h 6858000"/>
              <a:gd name="connsiteX11" fmla="*/ 4945003 w 6969125"/>
              <a:gd name="connsiteY11" fmla="*/ 6812763 h 6858000"/>
              <a:gd name="connsiteX12" fmla="*/ 5046575 w 6969125"/>
              <a:gd name="connsiteY12" fmla="*/ 6698504 h 6858000"/>
              <a:gd name="connsiteX13" fmla="*/ 6964786 w 6969125"/>
              <a:gd name="connsiteY13" fmla="*/ 380648 h 6858000"/>
              <a:gd name="connsiteX14" fmla="*/ 6969125 w 6969125"/>
              <a:gd name="connsiteY14" fmla="*/ 191932 h 6858000"/>
              <a:gd name="connsiteX15" fmla="*/ 6969125 w 6969125"/>
              <a:gd name="connsiteY15" fmla="*/ 191933 h 6858000"/>
              <a:gd name="connsiteX16" fmla="*/ 6964786 w 6969125"/>
              <a:gd name="connsiteY16" fmla="*/ 380649 h 6858000"/>
              <a:gd name="connsiteX17" fmla="*/ 5046575 w 6969125"/>
              <a:gd name="connsiteY17" fmla="*/ 6698505 h 6858000"/>
              <a:gd name="connsiteX18" fmla="*/ 4945003 w 6969125"/>
              <a:gd name="connsiteY18" fmla="*/ 6812764 h 6858000"/>
              <a:gd name="connsiteX19" fmla="*/ 4916079 w 6969125"/>
              <a:gd name="connsiteY19" fmla="*/ 6845300 h 6858000"/>
              <a:gd name="connsiteX20" fmla="*/ 6969125 w 6969125"/>
              <a:gd name="connsiteY20" fmla="*/ 6845300 h 6858000"/>
              <a:gd name="connsiteX21" fmla="*/ 6969125 w 6969125"/>
              <a:gd name="connsiteY21" fmla="*/ 6858000 h 6858000"/>
              <a:gd name="connsiteX22" fmla="*/ 0 w 6969125"/>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9125" h="6858000">
                <a:moveTo>
                  <a:pt x="0" y="0"/>
                </a:moveTo>
                <a:lnTo>
                  <a:pt x="6969125" y="0"/>
                </a:lnTo>
                <a:lnTo>
                  <a:pt x="6969125" y="61451"/>
                </a:lnTo>
                <a:lnTo>
                  <a:pt x="6948872" y="380648"/>
                </a:lnTo>
                <a:cubicBezTo>
                  <a:pt x="6775161" y="2430563"/>
                  <a:pt x="5966027" y="4255351"/>
                  <a:pt x="4761239" y="5567662"/>
                </a:cubicBezTo>
                <a:lnTo>
                  <a:pt x="4617174" y="5717219"/>
                </a:lnTo>
                <a:lnTo>
                  <a:pt x="4515079" y="5823206"/>
                </a:lnTo>
                <a:cubicBezTo>
                  <a:pt x="4180019" y="6154593"/>
                  <a:pt x="3817960" y="6448176"/>
                  <a:pt x="3433448" y="6698504"/>
                </a:cubicBezTo>
                <a:lnTo>
                  <a:pt x="3209925" y="6835705"/>
                </a:lnTo>
                <a:lnTo>
                  <a:pt x="3209925" y="6845299"/>
                </a:lnTo>
                <a:lnTo>
                  <a:pt x="4916079" y="6845299"/>
                </a:lnTo>
                <a:lnTo>
                  <a:pt x="4945003" y="6812763"/>
                </a:lnTo>
                <a:lnTo>
                  <a:pt x="5046575" y="6698504"/>
                </a:lnTo>
                <a:cubicBezTo>
                  <a:pt x="6095627" y="5446863"/>
                  <a:pt x="6838404" y="3113868"/>
                  <a:pt x="6964786" y="380648"/>
                </a:cubicBezTo>
                <a:lnTo>
                  <a:pt x="6969125" y="191932"/>
                </a:lnTo>
                <a:lnTo>
                  <a:pt x="6969125" y="191933"/>
                </a:lnTo>
                <a:lnTo>
                  <a:pt x="6964786" y="380649"/>
                </a:lnTo>
                <a:cubicBezTo>
                  <a:pt x="6838404" y="3113869"/>
                  <a:pt x="6095627" y="5446864"/>
                  <a:pt x="5046575" y="6698505"/>
                </a:cubicBezTo>
                <a:lnTo>
                  <a:pt x="4945003" y="6812764"/>
                </a:lnTo>
                <a:lnTo>
                  <a:pt x="4916079" y="6845300"/>
                </a:lnTo>
                <a:lnTo>
                  <a:pt x="6969125" y="6845300"/>
                </a:lnTo>
                <a:lnTo>
                  <a:pt x="6969125" y="6858000"/>
                </a:lnTo>
                <a:lnTo>
                  <a:pt x="0" y="6858000"/>
                </a:lnTo>
                <a:close/>
              </a:path>
            </a:pathLst>
          </a:custGeom>
        </p:spPr>
      </p:pic>
      <p:grpSp>
        <p:nvGrpSpPr>
          <p:cNvPr id="78" name="组合 77">
            <a:extLst>
              <a:ext uri="{FF2B5EF4-FFF2-40B4-BE49-F238E27FC236}">
                <a16:creationId xmlns:a16="http://schemas.microsoft.com/office/drawing/2014/main" id="{D38B4FBB-995E-594C-3619-736443D31D2D}"/>
              </a:ext>
            </a:extLst>
          </p:cNvPr>
          <p:cNvGrpSpPr/>
          <p:nvPr/>
        </p:nvGrpSpPr>
        <p:grpSpPr>
          <a:xfrm>
            <a:off x="3004603" y="-235457"/>
            <a:ext cx="3704205" cy="7309484"/>
            <a:chOff x="3149595" y="-215252"/>
            <a:chExt cx="3638821" cy="7180462"/>
          </a:xfrm>
        </p:grpSpPr>
        <p:sp>
          <p:nvSpPr>
            <p:cNvPr id="77" name="任意多边形: 形状 76">
              <a:extLst>
                <a:ext uri="{FF2B5EF4-FFF2-40B4-BE49-F238E27FC236}">
                  <a16:creationId xmlns:a16="http://schemas.microsoft.com/office/drawing/2014/main" id="{327D93FB-24F5-48B4-DF53-970D00765FF4}"/>
                </a:ext>
              </a:extLst>
            </p:cNvPr>
            <p:cNvSpPr/>
            <p:nvPr/>
          </p:nvSpPr>
          <p:spPr>
            <a:xfrm rot="5726239" flipH="1" flipV="1">
              <a:off x="1687393" y="2023798"/>
              <a:ext cx="6881327" cy="3001497"/>
            </a:xfrm>
            <a:custGeom>
              <a:avLst/>
              <a:gdLst>
                <a:gd name="connsiteX0" fmla="*/ 6881327 w 6881327"/>
                <a:gd name="connsiteY0" fmla="*/ 2996946 h 3001497"/>
                <a:gd name="connsiteX1" fmla="*/ 6878443 w 6881327"/>
                <a:gd name="connsiteY1" fmla="*/ 2997117 h 3001497"/>
                <a:gd name="connsiteX2" fmla="*/ 6769492 w 6881327"/>
                <a:gd name="connsiteY2" fmla="*/ 3001239 h 3001497"/>
                <a:gd name="connsiteX3" fmla="*/ 6685685 w 6881327"/>
                <a:gd name="connsiteY3" fmla="*/ 3001497 h 3001497"/>
                <a:gd name="connsiteX4" fmla="*/ 6316649 w 6881327"/>
                <a:gd name="connsiteY4" fmla="*/ 2980605 h 3001497"/>
                <a:gd name="connsiteX5" fmla="*/ 3360188 w 6881327"/>
                <a:gd name="connsiteY5" fmla="*/ 2523945 h 3001497"/>
                <a:gd name="connsiteX6" fmla="*/ 3007622 w 6881327"/>
                <a:gd name="connsiteY6" fmla="*/ 2429329 h 3001497"/>
                <a:gd name="connsiteX7" fmla="*/ 2788723 w 6881327"/>
                <a:gd name="connsiteY7" fmla="*/ 2346003 h 3001497"/>
                <a:gd name="connsiteX8" fmla="*/ 1342419 w 6881327"/>
                <a:gd name="connsiteY8" fmla="*/ 1593532 h 3001497"/>
                <a:gd name="connsiteX9" fmla="*/ 1176639 w 6881327"/>
                <a:gd name="connsiteY9" fmla="*/ 1477973 h 3001497"/>
                <a:gd name="connsiteX10" fmla="*/ 1059156 w 6881327"/>
                <a:gd name="connsiteY10" fmla="*/ 1396081 h 3001497"/>
                <a:gd name="connsiteX11" fmla="*/ 63120 w 6881327"/>
                <a:gd name="connsiteY11" fmla="*/ 499119 h 3001497"/>
                <a:gd name="connsiteX12" fmla="*/ 0 w 6881327"/>
                <a:gd name="connsiteY12" fmla="*/ 424862 h 3001497"/>
                <a:gd name="connsiteX13" fmla="*/ 0 w 6881327"/>
                <a:gd name="connsiteY13" fmla="*/ 0 h 3001497"/>
                <a:gd name="connsiteX14" fmla="*/ 7269 w 6881327"/>
                <a:gd name="connsiteY14" fmla="*/ 9627 h 3001497"/>
                <a:gd name="connsiteX15" fmla="*/ 977612 w 6881327"/>
                <a:gd name="connsiteY15" fmla="*/ 990965 h 3001497"/>
                <a:gd name="connsiteX16" fmla="*/ 1093476 w 6881327"/>
                <a:gd name="connsiteY16" fmla="*/ 1082160 h 3001497"/>
                <a:gd name="connsiteX17" fmla="*/ 1256970 w 6881327"/>
                <a:gd name="connsiteY17" fmla="*/ 1210844 h 3001497"/>
                <a:gd name="connsiteX18" fmla="*/ 6369897 w 6881327"/>
                <a:gd name="connsiteY18" fmla="*/ 2971189 h 3001497"/>
                <a:gd name="connsiteX19" fmla="*/ 6752227 w 6881327"/>
                <a:gd name="connsiteY19" fmla="*/ 2985403 h 3001497"/>
                <a:gd name="connsiteX20" fmla="*/ 6854004 w 6881327"/>
                <a:gd name="connsiteY20" fmla="*/ 2995331 h 3001497"/>
                <a:gd name="connsiteX21" fmla="*/ 6881327 w 6881327"/>
                <a:gd name="connsiteY21" fmla="*/ 2996946 h 300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81327" h="3001497">
                  <a:moveTo>
                    <a:pt x="6881327" y="2996946"/>
                  </a:moveTo>
                  <a:lnTo>
                    <a:pt x="6878443" y="2997117"/>
                  </a:lnTo>
                  <a:lnTo>
                    <a:pt x="6769492" y="3001239"/>
                  </a:lnTo>
                  <a:lnTo>
                    <a:pt x="6685685" y="3001497"/>
                  </a:lnTo>
                  <a:lnTo>
                    <a:pt x="6316649" y="2980605"/>
                  </a:lnTo>
                  <a:cubicBezTo>
                    <a:pt x="5252572" y="2905812"/>
                    <a:pt x="4254411" y="2748216"/>
                    <a:pt x="3360188" y="2523945"/>
                  </a:cubicBezTo>
                  <a:lnTo>
                    <a:pt x="3007622" y="2429329"/>
                  </a:lnTo>
                  <a:lnTo>
                    <a:pt x="2788723" y="2346003"/>
                  </a:lnTo>
                  <a:cubicBezTo>
                    <a:pt x="2268746" y="2138347"/>
                    <a:pt x="1783679" y="1885753"/>
                    <a:pt x="1342419" y="1593532"/>
                  </a:cubicBezTo>
                  <a:lnTo>
                    <a:pt x="1176639" y="1477973"/>
                  </a:lnTo>
                  <a:lnTo>
                    <a:pt x="1059156" y="1396081"/>
                  </a:lnTo>
                  <a:cubicBezTo>
                    <a:pt x="690109" y="1125371"/>
                    <a:pt x="356109" y="825197"/>
                    <a:pt x="63120" y="499119"/>
                  </a:cubicBezTo>
                  <a:lnTo>
                    <a:pt x="0" y="424862"/>
                  </a:lnTo>
                  <a:lnTo>
                    <a:pt x="0" y="0"/>
                  </a:lnTo>
                  <a:lnTo>
                    <a:pt x="7269" y="9627"/>
                  </a:lnTo>
                  <a:cubicBezTo>
                    <a:pt x="289028" y="362218"/>
                    <a:pt x="614448" y="690669"/>
                    <a:pt x="977612" y="990965"/>
                  </a:cubicBezTo>
                  <a:lnTo>
                    <a:pt x="1093476" y="1082160"/>
                  </a:lnTo>
                  <a:lnTo>
                    <a:pt x="1256970" y="1210844"/>
                  </a:lnTo>
                  <a:cubicBezTo>
                    <a:pt x="2598765" y="2216199"/>
                    <a:pt x="4388778" y="2861157"/>
                    <a:pt x="6369897" y="2971189"/>
                  </a:cubicBezTo>
                  <a:lnTo>
                    <a:pt x="6752227" y="2985403"/>
                  </a:lnTo>
                  <a:lnTo>
                    <a:pt x="6854004" y="2995331"/>
                  </a:lnTo>
                  <a:lnTo>
                    <a:pt x="6881327" y="2996946"/>
                  </a:lnTo>
                  <a:close/>
                </a:path>
              </a:pathLst>
            </a:custGeom>
            <a:gradFill>
              <a:gsLst>
                <a:gs pos="0">
                  <a:schemeClr val="accent2"/>
                </a:gs>
                <a:gs pos="100000">
                  <a:schemeClr val="accent2">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形状 67">
              <a:extLst>
                <a:ext uri="{FF2B5EF4-FFF2-40B4-BE49-F238E27FC236}">
                  <a16:creationId xmlns:a16="http://schemas.microsoft.com/office/drawing/2014/main" id="{4A480DA6-414F-EF79-67FE-5108F241334D}"/>
                </a:ext>
              </a:extLst>
            </p:cNvPr>
            <p:cNvSpPr/>
            <p:nvPr/>
          </p:nvSpPr>
          <p:spPr>
            <a:xfrm rot="5578899" flipH="1" flipV="1">
              <a:off x="1395686" y="1538657"/>
              <a:ext cx="7146639" cy="3638821"/>
            </a:xfrm>
            <a:custGeom>
              <a:avLst/>
              <a:gdLst>
                <a:gd name="connsiteX0" fmla="*/ 6959164 w 7067313"/>
                <a:gd name="connsiteY0" fmla="*/ 3555827 h 3562085"/>
                <a:gd name="connsiteX1" fmla="*/ 6770348 w 7067313"/>
                <a:gd name="connsiteY1" fmla="*/ 3555858 h 3562085"/>
                <a:gd name="connsiteX2" fmla="*/ 6662554 w 7067313"/>
                <a:gd name="connsiteY2" fmla="*/ 3553598 h 3562085"/>
                <a:gd name="connsiteX3" fmla="*/ 6140209 w 7067313"/>
                <a:gd name="connsiteY3" fmla="*/ 3524655 h 3562085"/>
                <a:gd name="connsiteX4" fmla="*/ 5661284 w 7067313"/>
                <a:gd name="connsiteY4" fmla="*/ 3485273 h 3562085"/>
                <a:gd name="connsiteX5" fmla="*/ 5546839 w 7067313"/>
                <a:gd name="connsiteY5" fmla="*/ 3472654 h 3562085"/>
                <a:gd name="connsiteX6" fmla="*/ 1387135 w 7067313"/>
                <a:gd name="connsiteY6" fmla="*/ 1864737 h 3562085"/>
                <a:gd name="connsiteX7" fmla="*/ 1230218 w 7067313"/>
                <a:gd name="connsiteY7" fmla="*/ 1742244 h 3562085"/>
                <a:gd name="connsiteX8" fmla="*/ 1119016 w 7067313"/>
                <a:gd name="connsiteY8" fmla="*/ 1655437 h 3562085"/>
                <a:gd name="connsiteX9" fmla="*/ 188048 w 7067313"/>
                <a:gd name="connsiteY9" fmla="*/ 721429 h 3562085"/>
                <a:gd name="connsiteX10" fmla="*/ 17906 w 7067313"/>
                <a:gd name="connsiteY10" fmla="*/ 497801 h 3562085"/>
                <a:gd name="connsiteX11" fmla="*/ 87285 w 7067313"/>
                <a:gd name="connsiteY11" fmla="*/ 1693466 h 3562085"/>
                <a:gd name="connsiteX12" fmla="*/ 43880 w 7067313"/>
                <a:gd name="connsiteY12" fmla="*/ 1658279 h 3562085"/>
                <a:gd name="connsiteX13" fmla="*/ 0 w 7067313"/>
                <a:gd name="connsiteY13" fmla="*/ 1622705 h 3562085"/>
                <a:gd name="connsiteX14" fmla="*/ 0 w 7067313"/>
                <a:gd name="connsiteY14" fmla="*/ 0 h 3562085"/>
                <a:gd name="connsiteX15" fmla="*/ 161454 w 7067313"/>
                <a:gd name="connsiteY15" fmla="*/ 239870 h 3562085"/>
                <a:gd name="connsiteX16" fmla="*/ 1062139 w 7067313"/>
                <a:gd name="connsiteY16" fmla="*/ 1254848 h 3562085"/>
                <a:gd name="connsiteX17" fmla="*/ 1171200 w 7067313"/>
                <a:gd name="connsiteY17" fmla="*/ 1350652 h 3562085"/>
                <a:gd name="connsiteX18" fmla="*/ 1325095 w 7067313"/>
                <a:gd name="connsiteY18" fmla="*/ 1485839 h 3562085"/>
                <a:gd name="connsiteX19" fmla="*/ 6662554 w 7067313"/>
                <a:gd name="connsiteY19" fmla="*/ 3538665 h 3562085"/>
                <a:gd name="connsiteX20" fmla="*/ 7067313 w 7067313"/>
                <a:gd name="connsiteY20" fmla="*/ 3562085 h 3562085"/>
                <a:gd name="connsiteX21" fmla="*/ 6963970 w 7067313"/>
                <a:gd name="connsiteY21" fmla="*/ 3559918 h 3562085"/>
                <a:gd name="connsiteX22" fmla="*/ 7004157 w 7067313"/>
                <a:gd name="connsiteY22" fmla="*/ 3558431 h 356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313" h="3562085">
                  <a:moveTo>
                    <a:pt x="6959164" y="3555827"/>
                  </a:moveTo>
                  <a:lnTo>
                    <a:pt x="6770348" y="3555858"/>
                  </a:lnTo>
                  <a:lnTo>
                    <a:pt x="6662554" y="3553598"/>
                  </a:lnTo>
                  <a:cubicBezTo>
                    <a:pt x="6486774" y="3546186"/>
                    <a:pt x="6312601" y="3536515"/>
                    <a:pt x="6140209" y="3524655"/>
                  </a:cubicBezTo>
                  <a:lnTo>
                    <a:pt x="5661284" y="3485273"/>
                  </a:lnTo>
                  <a:lnTo>
                    <a:pt x="5546839" y="3472654"/>
                  </a:lnTo>
                  <a:cubicBezTo>
                    <a:pt x="3943431" y="3266173"/>
                    <a:pt x="2503308" y="2694148"/>
                    <a:pt x="1387135" y="1864737"/>
                  </a:cubicBezTo>
                  <a:lnTo>
                    <a:pt x="1230218" y="1742244"/>
                  </a:lnTo>
                  <a:lnTo>
                    <a:pt x="1119016" y="1655437"/>
                  </a:lnTo>
                  <a:cubicBezTo>
                    <a:pt x="770485" y="1369597"/>
                    <a:pt x="458269" y="1056986"/>
                    <a:pt x="188048" y="721429"/>
                  </a:cubicBezTo>
                  <a:lnTo>
                    <a:pt x="17906" y="497801"/>
                  </a:lnTo>
                  <a:lnTo>
                    <a:pt x="87285" y="1693466"/>
                  </a:lnTo>
                  <a:lnTo>
                    <a:pt x="43880" y="1658279"/>
                  </a:lnTo>
                  <a:lnTo>
                    <a:pt x="0" y="1622705"/>
                  </a:lnTo>
                  <a:lnTo>
                    <a:pt x="0" y="0"/>
                  </a:lnTo>
                  <a:lnTo>
                    <a:pt x="161454" y="239870"/>
                  </a:lnTo>
                  <a:cubicBezTo>
                    <a:pt x="419042" y="600687"/>
                    <a:pt x="721140" y="940435"/>
                    <a:pt x="1062139" y="1254848"/>
                  </a:cubicBezTo>
                  <a:lnTo>
                    <a:pt x="1171200" y="1350652"/>
                  </a:lnTo>
                  <a:lnTo>
                    <a:pt x="1325095" y="1485839"/>
                  </a:lnTo>
                  <a:cubicBezTo>
                    <a:pt x="2675468" y="2616385"/>
                    <a:pt x="4553183" y="3375659"/>
                    <a:pt x="6662554" y="3538665"/>
                  </a:cubicBezTo>
                  <a:close/>
                  <a:moveTo>
                    <a:pt x="7067313" y="3562085"/>
                  </a:moveTo>
                  <a:lnTo>
                    <a:pt x="6963970" y="3559918"/>
                  </a:lnTo>
                  <a:lnTo>
                    <a:pt x="7004157" y="3558431"/>
                  </a:lnTo>
                  <a:close/>
                </a:path>
              </a:pathLst>
            </a:custGeom>
            <a:gradFill>
              <a:gsLst>
                <a:gs pos="0">
                  <a:schemeClr val="accent1">
                    <a:lumMod val="100000"/>
                  </a:schemeClr>
                </a:gs>
                <a:gs pos="100000">
                  <a:schemeClr val="accent1">
                    <a:lumMod val="75000"/>
                  </a:schemeClr>
                </a:gs>
              </a:gsLst>
              <a:lin ang="0" scaled="0"/>
            </a:gradFill>
            <a:ln w="12700" cap="flat" cmpd="sng" algn="ctr">
              <a:noFill/>
              <a:prstDash val="solid"/>
              <a:miter lim="800000"/>
            </a:ln>
            <a:effectLst>
              <a:outerShdw blurRad="190500" dist="50800" dir="5400000" sx="106000" sy="106000" algn="ctr" rotWithShape="0">
                <a:schemeClr val="accent1">
                  <a:lumMod val="20000"/>
                  <a:lumOff val="80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66" name="图片 65" descr="图片包含 游戏机, 钢琴&#10;&#10;描述已自动生成">
            <a:extLst>
              <a:ext uri="{FF2B5EF4-FFF2-40B4-BE49-F238E27FC236}">
                <a16:creationId xmlns:a16="http://schemas.microsoft.com/office/drawing/2014/main" id="{635EEBF1-2173-4AE3-BB21-F602284E0A13}"/>
              </a:ext>
            </a:extLst>
          </p:cNvPr>
          <p:cNvPicPr>
            <a:picLocks noChangeAspect="1"/>
          </p:cNvPicPr>
          <p:nvPr/>
        </p:nvPicPr>
        <p:blipFill>
          <a:blip r:embed="rId7">
            <a:lum bright="70000" contrast="-70000"/>
            <a:extLst>
              <a:ext uri="{28A0092B-C50C-407E-A947-70E740481C1C}">
                <a14:useLocalDpi xmlns:a14="http://schemas.microsoft.com/office/drawing/2010/main"/>
              </a:ext>
            </a:extLst>
          </a:blip>
          <a:stretch>
            <a:fillRect/>
          </a:stretch>
        </p:blipFill>
        <p:spPr>
          <a:xfrm rot="21330830">
            <a:off x="-1714907" y="-331559"/>
            <a:ext cx="7892111" cy="3552906"/>
          </a:xfrm>
          <a:prstGeom prst="rect">
            <a:avLst/>
          </a:prstGeom>
        </p:spPr>
      </p:pic>
      <p:grpSp>
        <p:nvGrpSpPr>
          <p:cNvPr id="3" name="组合 2">
            <a:extLst>
              <a:ext uri="{FF2B5EF4-FFF2-40B4-BE49-F238E27FC236}">
                <a16:creationId xmlns:a16="http://schemas.microsoft.com/office/drawing/2014/main" id="{3246AC29-363C-68C3-FFF9-15D97F1086EC}"/>
              </a:ext>
            </a:extLst>
          </p:cNvPr>
          <p:cNvGrpSpPr/>
          <p:nvPr/>
        </p:nvGrpSpPr>
        <p:grpSpPr>
          <a:xfrm>
            <a:off x="5956300" y="1199966"/>
            <a:ext cx="5800834" cy="4566813"/>
            <a:chOff x="6096000" y="1199966"/>
            <a:chExt cx="5800834" cy="4566813"/>
          </a:xfrm>
        </p:grpSpPr>
        <p:grpSp>
          <p:nvGrpSpPr>
            <p:cNvPr id="79" name="组合 78">
              <a:extLst>
                <a:ext uri="{FF2B5EF4-FFF2-40B4-BE49-F238E27FC236}">
                  <a16:creationId xmlns:a16="http://schemas.microsoft.com/office/drawing/2014/main" id="{793E0FE0-CD25-76E1-D258-37BCBDA31A4E}"/>
                </a:ext>
              </a:extLst>
            </p:cNvPr>
            <p:cNvGrpSpPr/>
            <p:nvPr/>
          </p:nvGrpSpPr>
          <p:grpSpPr>
            <a:xfrm>
              <a:off x="7394101" y="1199966"/>
              <a:ext cx="3204633" cy="3222444"/>
              <a:chOff x="4540250" y="1555403"/>
              <a:chExt cx="3204633" cy="3222444"/>
            </a:xfrm>
          </p:grpSpPr>
          <p:sp>
            <p:nvSpPr>
              <p:cNvPr id="80" name="文本框 79">
                <a:extLst>
                  <a:ext uri="{FF2B5EF4-FFF2-40B4-BE49-F238E27FC236}">
                    <a16:creationId xmlns:a16="http://schemas.microsoft.com/office/drawing/2014/main" id="{DA5F794D-69B8-AF51-64EF-98D35A4809EA}"/>
                  </a:ext>
                </a:extLst>
              </p:cNvPr>
              <p:cNvSpPr txBox="1"/>
              <p:nvPr/>
            </p:nvSpPr>
            <p:spPr>
              <a:xfrm>
                <a:off x="4540250" y="1555403"/>
                <a:ext cx="3111500" cy="3154710"/>
              </a:xfrm>
              <a:prstGeom prst="rect">
                <a:avLst/>
              </a:prstGeom>
              <a:noFill/>
              <a:ln>
                <a:noFill/>
              </a:ln>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1" name="文本框 80">
                <a:extLst>
                  <a:ext uri="{FF2B5EF4-FFF2-40B4-BE49-F238E27FC236}">
                    <a16:creationId xmlns:a16="http://schemas.microsoft.com/office/drawing/2014/main" id="{DDB7C5C6-FBBC-D884-81EE-A888421E8C0F}"/>
                  </a:ext>
                </a:extLst>
              </p:cNvPr>
              <p:cNvSpPr txBox="1"/>
              <p:nvPr/>
            </p:nvSpPr>
            <p:spPr>
              <a:xfrm>
                <a:off x="4548717" y="1561561"/>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81">
                <a:extLst>
                  <a:ext uri="{FF2B5EF4-FFF2-40B4-BE49-F238E27FC236}">
                    <a16:creationId xmlns:a16="http://schemas.microsoft.com/office/drawing/2014/main" id="{2CFA7239-5EFA-E631-9135-B82BA8905E75}"/>
                  </a:ext>
                </a:extLst>
              </p:cNvPr>
              <p:cNvSpPr txBox="1"/>
              <p:nvPr/>
            </p:nvSpPr>
            <p:spPr>
              <a:xfrm>
                <a:off x="4557183" y="1567718"/>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3" name="文本框 82">
                <a:extLst>
                  <a:ext uri="{FF2B5EF4-FFF2-40B4-BE49-F238E27FC236}">
                    <a16:creationId xmlns:a16="http://schemas.microsoft.com/office/drawing/2014/main" id="{72F67159-6AD2-DB2B-A658-2EC463BCF929}"/>
                  </a:ext>
                </a:extLst>
              </p:cNvPr>
              <p:cNvSpPr txBox="1"/>
              <p:nvPr/>
            </p:nvSpPr>
            <p:spPr>
              <a:xfrm>
                <a:off x="4565650" y="1573876"/>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83">
                <a:extLst>
                  <a:ext uri="{FF2B5EF4-FFF2-40B4-BE49-F238E27FC236}">
                    <a16:creationId xmlns:a16="http://schemas.microsoft.com/office/drawing/2014/main" id="{2AD01437-5913-95A3-B538-3248AA3488D3}"/>
                  </a:ext>
                </a:extLst>
              </p:cNvPr>
              <p:cNvSpPr txBox="1"/>
              <p:nvPr/>
            </p:nvSpPr>
            <p:spPr>
              <a:xfrm>
                <a:off x="4574117" y="1580034"/>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5" name="文本框 84">
                <a:extLst>
                  <a:ext uri="{FF2B5EF4-FFF2-40B4-BE49-F238E27FC236}">
                    <a16:creationId xmlns:a16="http://schemas.microsoft.com/office/drawing/2014/main" id="{4C4A4165-6D74-498C-08B5-B1AB2314808C}"/>
                  </a:ext>
                </a:extLst>
              </p:cNvPr>
              <p:cNvSpPr txBox="1"/>
              <p:nvPr/>
            </p:nvSpPr>
            <p:spPr>
              <a:xfrm>
                <a:off x="4582583" y="1586191"/>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6" name="文本框 85">
                <a:extLst>
                  <a:ext uri="{FF2B5EF4-FFF2-40B4-BE49-F238E27FC236}">
                    <a16:creationId xmlns:a16="http://schemas.microsoft.com/office/drawing/2014/main" id="{6F5E43C7-FC36-FB41-2DD0-1F61B8AB696D}"/>
                  </a:ext>
                </a:extLst>
              </p:cNvPr>
              <p:cNvSpPr txBox="1"/>
              <p:nvPr/>
            </p:nvSpPr>
            <p:spPr>
              <a:xfrm>
                <a:off x="4591050" y="1592349"/>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7" name="文本框 86">
                <a:extLst>
                  <a:ext uri="{FF2B5EF4-FFF2-40B4-BE49-F238E27FC236}">
                    <a16:creationId xmlns:a16="http://schemas.microsoft.com/office/drawing/2014/main" id="{5CFC74CD-A2E3-54B3-6EC1-18296ACB50A0}"/>
                  </a:ext>
                </a:extLst>
              </p:cNvPr>
              <p:cNvSpPr txBox="1"/>
              <p:nvPr/>
            </p:nvSpPr>
            <p:spPr>
              <a:xfrm>
                <a:off x="4599517" y="1598506"/>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a:extLst>
                  <a:ext uri="{FF2B5EF4-FFF2-40B4-BE49-F238E27FC236}">
                    <a16:creationId xmlns:a16="http://schemas.microsoft.com/office/drawing/2014/main" id="{6C2D4009-DF59-909C-F7C3-7C97CB9827D4}"/>
                  </a:ext>
                </a:extLst>
              </p:cNvPr>
              <p:cNvSpPr txBox="1"/>
              <p:nvPr/>
            </p:nvSpPr>
            <p:spPr>
              <a:xfrm>
                <a:off x="4607983" y="1604664"/>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9" name="文本框 88">
                <a:extLst>
                  <a:ext uri="{FF2B5EF4-FFF2-40B4-BE49-F238E27FC236}">
                    <a16:creationId xmlns:a16="http://schemas.microsoft.com/office/drawing/2014/main" id="{03B18400-2098-64B1-56CA-B633A959DAAE}"/>
                  </a:ext>
                </a:extLst>
              </p:cNvPr>
              <p:cNvSpPr txBox="1"/>
              <p:nvPr/>
            </p:nvSpPr>
            <p:spPr>
              <a:xfrm>
                <a:off x="4616450" y="1610822"/>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90" name="文本框 89">
                <a:extLst>
                  <a:ext uri="{FF2B5EF4-FFF2-40B4-BE49-F238E27FC236}">
                    <a16:creationId xmlns:a16="http://schemas.microsoft.com/office/drawing/2014/main" id="{1355F844-40DC-012E-1C6C-6691606A9932}"/>
                  </a:ext>
                </a:extLst>
              </p:cNvPr>
              <p:cNvSpPr txBox="1"/>
              <p:nvPr/>
            </p:nvSpPr>
            <p:spPr>
              <a:xfrm>
                <a:off x="4624917" y="1616979"/>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91" name="文本框 90">
                <a:extLst>
                  <a:ext uri="{FF2B5EF4-FFF2-40B4-BE49-F238E27FC236}">
                    <a16:creationId xmlns:a16="http://schemas.microsoft.com/office/drawing/2014/main" id="{E450F94A-2DA7-65FB-17A4-316C2324004A}"/>
                  </a:ext>
                </a:extLst>
              </p:cNvPr>
              <p:cNvSpPr txBox="1"/>
              <p:nvPr/>
            </p:nvSpPr>
            <p:spPr>
              <a:xfrm>
                <a:off x="4633383" y="1623137"/>
                <a:ext cx="3111500" cy="3154710"/>
              </a:xfrm>
              <a:prstGeom prst="rect">
                <a:avLst/>
              </a:prstGeom>
              <a:noFill/>
              <a:ln>
                <a:noFill/>
              </a:ln>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01</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grpSp>
        <p:sp>
          <p:nvSpPr>
            <p:cNvPr id="93" name="文本框 92">
              <a:extLst>
                <a:ext uri="{FF2B5EF4-FFF2-40B4-BE49-F238E27FC236}">
                  <a16:creationId xmlns:a16="http://schemas.microsoft.com/office/drawing/2014/main" id="{5699E60D-2FA9-7FF1-7707-BA38904EFAE4}"/>
                </a:ext>
              </a:extLst>
            </p:cNvPr>
            <p:cNvSpPr txBox="1"/>
            <p:nvPr/>
          </p:nvSpPr>
          <p:spPr>
            <a:xfrm>
              <a:off x="6096000" y="4074704"/>
              <a:ext cx="5800834" cy="923330"/>
            </a:xfrm>
            <a:prstGeom prst="rect">
              <a:avLst/>
            </a:prstGeom>
            <a:noFill/>
          </p:spPr>
          <p:txBody>
            <a:bodyPr wrap="square" rtlCol="0">
              <a:spAutoFit/>
            </a:bodyPr>
            <a:lstStyle/>
            <a:p>
              <a:pPr algn="ctr">
                <a:defRPr/>
              </a:pPr>
              <a:r>
                <a:rPr lang="zh-CN" altLang="en-US" sz="5400">
                  <a:solidFill>
                    <a:srgbClr val="345DD3"/>
                  </a:solidFill>
                  <a:latin typeface="Arial" panose="020B0604020202020204" pitchFamily="34" charset="0"/>
                  <a:ea typeface="微软雅黑" panose="020B0503020204020204" pitchFamily="34" charset="-122"/>
                  <a:sym typeface="Arial" panose="020B0604020202020204" pitchFamily="34" charset="0"/>
                </a:rPr>
                <a:t>研究背景与意义</a:t>
              </a:r>
            </a:p>
          </p:txBody>
        </p:sp>
        <p:sp>
          <p:nvSpPr>
            <p:cNvPr id="95" name="文本框 94">
              <a:extLst>
                <a:ext uri="{FF2B5EF4-FFF2-40B4-BE49-F238E27FC236}">
                  <a16:creationId xmlns:a16="http://schemas.microsoft.com/office/drawing/2014/main" id="{40DC08C7-8306-B77C-481E-891F565C6EA6}"/>
                </a:ext>
              </a:extLst>
            </p:cNvPr>
            <p:cNvSpPr txBox="1"/>
            <p:nvPr/>
          </p:nvSpPr>
          <p:spPr>
            <a:xfrm>
              <a:off x="6584582" y="5058893"/>
              <a:ext cx="4823670" cy="707886"/>
            </a:xfrm>
            <a:prstGeom prst="rect">
              <a:avLst/>
            </a:prstGeom>
            <a:noFill/>
          </p:spPr>
          <p:txBody>
            <a:bodyPr wrap="square" rtlCol="0">
              <a:spAutoFit/>
            </a:bodyPr>
            <a:lstStyle/>
            <a:p>
              <a:pPr algn="dist"/>
              <a:r>
                <a:rPr lang="en-US" altLang="zh-CN" sz="2000" b="1">
                  <a:solidFill>
                    <a:schemeClr val="bg2">
                      <a:lumMod val="50000"/>
                      <a:lumOff val="50000"/>
                    </a:schemeClr>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Research Background and Significance</a:t>
              </a:r>
            </a:p>
          </p:txBody>
        </p:sp>
      </p:grpSp>
      <p:pic>
        <p:nvPicPr>
          <p:cNvPr id="2" name="图片 1">
            <a:extLst>
              <a:ext uri="{FF2B5EF4-FFF2-40B4-BE49-F238E27FC236}">
                <a16:creationId xmlns:a16="http://schemas.microsoft.com/office/drawing/2014/main" id="{5523CB32-E7B7-628D-1585-C61AD2E03EB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Tree>
    <p:extLst>
      <p:ext uri="{BB962C8B-B14F-4D97-AF65-F5344CB8AC3E}">
        <p14:creationId xmlns:p14="http://schemas.microsoft.com/office/powerpoint/2010/main" val="377907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363212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rPr>
              <a:t>研究</a:t>
            </a:r>
            <a:r>
              <a:rPr lang="zh-CN" altLang="en-US" sz="4000">
                <a:solidFill>
                  <a:srgbClr val="345DD3"/>
                </a:solidFill>
                <a:latin typeface="Arial" panose="020B0604020202020204" pitchFamily="34" charset="0"/>
                <a:ea typeface="微软雅黑" panose="020B0503020204020204" pitchFamily="34" charset="-122"/>
                <a:sym typeface="Arial" panose="020B0604020202020204" pitchFamily="34" charset="0"/>
              </a:rPr>
              <a:t>背景</a:t>
            </a:r>
            <a:endPar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10" name="组合 109">
            <a:extLst>
              <a:ext uri="{FF2B5EF4-FFF2-40B4-BE49-F238E27FC236}">
                <a16:creationId xmlns:a16="http://schemas.microsoft.com/office/drawing/2014/main" id="{22744E64-2E38-0567-257F-41BED399507D}"/>
              </a:ext>
            </a:extLst>
          </p:cNvPr>
          <p:cNvGrpSpPr/>
          <p:nvPr/>
        </p:nvGrpSpPr>
        <p:grpSpPr>
          <a:xfrm>
            <a:off x="695326" y="1486470"/>
            <a:ext cx="10797237" cy="4548572"/>
            <a:chOff x="695326" y="1486470"/>
            <a:chExt cx="10797237" cy="4548572"/>
          </a:xfrm>
        </p:grpSpPr>
        <p:grpSp>
          <p:nvGrpSpPr>
            <p:cNvPr id="90" name="组合 89">
              <a:extLst>
                <a:ext uri="{FF2B5EF4-FFF2-40B4-BE49-F238E27FC236}">
                  <a16:creationId xmlns:a16="http://schemas.microsoft.com/office/drawing/2014/main" id="{D3DC62FD-3E08-419E-1D78-D33B6321F6F9}"/>
                </a:ext>
              </a:extLst>
            </p:cNvPr>
            <p:cNvGrpSpPr/>
            <p:nvPr/>
          </p:nvGrpSpPr>
          <p:grpSpPr>
            <a:xfrm>
              <a:off x="695326" y="1486470"/>
              <a:ext cx="5147210" cy="2160588"/>
              <a:chOff x="695326" y="1361341"/>
              <a:chExt cx="5147210" cy="2160588"/>
            </a:xfrm>
          </p:grpSpPr>
          <p:sp>
            <p:nvSpPr>
              <p:cNvPr id="86" name="矩形: 圆角 85">
                <a:extLst>
                  <a:ext uri="{FF2B5EF4-FFF2-40B4-BE49-F238E27FC236}">
                    <a16:creationId xmlns:a16="http://schemas.microsoft.com/office/drawing/2014/main" id="{AA7B1631-3647-E876-FFF0-A52D0AE5D1E2}"/>
                  </a:ext>
                </a:extLst>
              </p:cNvPr>
              <p:cNvSpPr/>
              <p:nvPr/>
            </p:nvSpPr>
            <p:spPr>
              <a:xfrm>
                <a:off x="695326" y="1361341"/>
                <a:ext cx="5147210" cy="2160588"/>
              </a:xfrm>
              <a:prstGeom prst="roundRect">
                <a:avLst>
                  <a:gd name="adj" fmla="val 8297"/>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9050">
                <a:gradFill flip="none" rotWithShape="1">
                  <a:gsLst>
                    <a:gs pos="0">
                      <a:schemeClr val="accent1">
                        <a:lumMod val="5000"/>
                        <a:lumOff val="95000"/>
                      </a:schemeClr>
                    </a:gs>
                    <a:gs pos="100000">
                      <a:schemeClr val="tx2">
                        <a:alpha val="0"/>
                      </a:schemeClr>
                    </a:gs>
                  </a:gsLst>
                  <a:lin ang="0" scaled="1"/>
                  <a:tileRect/>
                </a:gradFill>
              </a:ln>
              <a:effectLst>
                <a:outerShdw blurRad="711200" sx="102000" sy="102000" algn="ctr"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a:extLst>
                  <a:ext uri="{FF2B5EF4-FFF2-40B4-BE49-F238E27FC236}">
                    <a16:creationId xmlns:a16="http://schemas.microsoft.com/office/drawing/2014/main" id="{01F68F49-9AC3-D61B-86A8-56593B1D1140}"/>
                  </a:ext>
                </a:extLst>
              </p:cNvPr>
              <p:cNvSpPr txBox="1"/>
              <p:nvPr/>
            </p:nvSpPr>
            <p:spPr>
              <a:xfrm>
                <a:off x="815574" y="1459883"/>
                <a:ext cx="32944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航运业的数字化转型</a:t>
                </a:r>
                <a:endParaRPr lang="zh-CN" altLang="en-US"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80" name="任意多边形: 形状 79">
                <a:extLst>
                  <a:ext uri="{FF2B5EF4-FFF2-40B4-BE49-F238E27FC236}">
                    <a16:creationId xmlns:a16="http://schemas.microsoft.com/office/drawing/2014/main" id="{368A983C-4743-3CD6-423E-DAD0FFE4276F}"/>
                  </a:ext>
                </a:extLst>
              </p:cNvPr>
              <p:cNvSpPr/>
              <p:nvPr/>
            </p:nvSpPr>
            <p:spPr>
              <a:xfrm flipV="1">
                <a:off x="902199" y="1948452"/>
                <a:ext cx="3891182" cy="45719"/>
              </a:xfrm>
              <a:custGeom>
                <a:avLst/>
                <a:gdLst/>
                <a:ahLst/>
                <a:cxnLst/>
                <a:rect l="0" t="0" r="0" b="0"/>
                <a:pathLst>
                  <a:path w="3346111" h="1">
                    <a:moveTo>
                      <a:pt x="3346110" y="0"/>
                    </a:move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a:extLst>
                  <a:ext uri="{FF2B5EF4-FFF2-40B4-BE49-F238E27FC236}">
                    <a16:creationId xmlns:a16="http://schemas.microsoft.com/office/drawing/2014/main" id="{577C1F17-ADDF-AEE8-F8E7-C114D534C1EC}"/>
                  </a:ext>
                </a:extLst>
              </p:cNvPr>
              <p:cNvSpPr txBox="1"/>
              <p:nvPr/>
            </p:nvSpPr>
            <p:spPr>
              <a:xfrm>
                <a:off x="882949" y="2073650"/>
                <a:ext cx="3939308" cy="1341649"/>
              </a:xfrm>
              <a:prstGeom prst="rect">
                <a:avLst/>
              </a:prstGeom>
              <a:noFill/>
            </p:spPr>
            <p:txBody>
              <a:bodyPr wrap="square" lIns="0" tIns="45720" rIns="0" bIns="4572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航运业正经历数字化转型，信息技术的进步使得航运管理更加高效，船舶运营更加智能化。这一转型提高了航运效率，降低了成本，并使航运业能够更好地适应全球化的挑战</a:t>
                </a:r>
              </a:p>
            </p:txBody>
          </p:sp>
        </p:grpSp>
        <p:grpSp>
          <p:nvGrpSpPr>
            <p:cNvPr id="106" name="组合 105">
              <a:extLst>
                <a:ext uri="{FF2B5EF4-FFF2-40B4-BE49-F238E27FC236}">
                  <a16:creationId xmlns:a16="http://schemas.microsoft.com/office/drawing/2014/main" id="{84ABB334-2E3E-A14B-19B8-8C2F01001542}"/>
                </a:ext>
              </a:extLst>
            </p:cNvPr>
            <p:cNvGrpSpPr/>
            <p:nvPr/>
          </p:nvGrpSpPr>
          <p:grpSpPr>
            <a:xfrm>
              <a:off x="695326" y="4153704"/>
              <a:ext cx="5147210" cy="1881338"/>
              <a:chOff x="695326" y="4076700"/>
              <a:chExt cx="5147210" cy="1881338"/>
            </a:xfrm>
          </p:grpSpPr>
          <p:sp>
            <p:nvSpPr>
              <p:cNvPr id="92" name="矩形: 圆角 91">
                <a:extLst>
                  <a:ext uri="{FF2B5EF4-FFF2-40B4-BE49-F238E27FC236}">
                    <a16:creationId xmlns:a16="http://schemas.microsoft.com/office/drawing/2014/main" id="{44FF746E-003A-B6B8-3792-23722B85A459}"/>
                  </a:ext>
                </a:extLst>
              </p:cNvPr>
              <p:cNvSpPr/>
              <p:nvPr/>
            </p:nvSpPr>
            <p:spPr>
              <a:xfrm>
                <a:off x="695326" y="4076700"/>
                <a:ext cx="5147210" cy="1881338"/>
              </a:xfrm>
              <a:prstGeom prst="roundRect">
                <a:avLst>
                  <a:gd name="adj" fmla="val 8297"/>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9050">
                <a:gradFill flip="none" rotWithShape="1">
                  <a:gsLst>
                    <a:gs pos="0">
                      <a:schemeClr val="accent1">
                        <a:lumMod val="5000"/>
                        <a:lumOff val="95000"/>
                      </a:schemeClr>
                    </a:gs>
                    <a:gs pos="100000">
                      <a:schemeClr val="tx2">
                        <a:alpha val="0"/>
                      </a:schemeClr>
                    </a:gs>
                  </a:gsLst>
                  <a:lin ang="0" scaled="1"/>
                  <a:tileRect/>
                </a:gradFill>
              </a:ln>
              <a:effectLst>
                <a:outerShdw blurRad="711200" sx="102000" sy="102000" algn="ctr"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3" name="文本框 92">
                <a:extLst>
                  <a:ext uri="{FF2B5EF4-FFF2-40B4-BE49-F238E27FC236}">
                    <a16:creationId xmlns:a16="http://schemas.microsoft.com/office/drawing/2014/main" id="{C9600E1D-AD6D-E132-BE99-462E14ACD829}"/>
                  </a:ext>
                </a:extLst>
              </p:cNvPr>
              <p:cNvSpPr txBox="1"/>
              <p:nvPr/>
            </p:nvSpPr>
            <p:spPr>
              <a:xfrm>
                <a:off x="815574" y="4175242"/>
                <a:ext cx="32944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环境保护与绿色航运 </a:t>
                </a:r>
                <a:endParaRPr lang="zh-CN" altLang="en-US"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94" name="任意多边形: 形状 93">
                <a:extLst>
                  <a:ext uri="{FF2B5EF4-FFF2-40B4-BE49-F238E27FC236}">
                    <a16:creationId xmlns:a16="http://schemas.microsoft.com/office/drawing/2014/main" id="{FAD7E406-0C24-B075-5950-FBEA2621EFBB}"/>
                  </a:ext>
                </a:extLst>
              </p:cNvPr>
              <p:cNvSpPr/>
              <p:nvPr/>
            </p:nvSpPr>
            <p:spPr>
              <a:xfrm flipV="1">
                <a:off x="902199" y="4663811"/>
                <a:ext cx="3891182" cy="45719"/>
              </a:xfrm>
              <a:custGeom>
                <a:avLst/>
                <a:gdLst/>
                <a:ahLst/>
                <a:cxnLst/>
                <a:rect l="0" t="0" r="0" b="0"/>
                <a:pathLst>
                  <a:path w="3346111" h="1">
                    <a:moveTo>
                      <a:pt x="3346110" y="0"/>
                    </a:move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文本框 94">
                <a:extLst>
                  <a:ext uri="{FF2B5EF4-FFF2-40B4-BE49-F238E27FC236}">
                    <a16:creationId xmlns:a16="http://schemas.microsoft.com/office/drawing/2014/main" id="{86F786AC-1CE0-6950-B94A-07B4C6A80159}"/>
                  </a:ext>
                </a:extLst>
              </p:cNvPr>
              <p:cNvSpPr txBox="1"/>
              <p:nvPr/>
            </p:nvSpPr>
            <p:spPr>
              <a:xfrm>
                <a:off x="882949" y="4789009"/>
                <a:ext cx="3939308" cy="1032142"/>
              </a:xfrm>
              <a:prstGeom prst="rect">
                <a:avLst/>
              </a:prstGeom>
              <a:noFill/>
            </p:spPr>
            <p:txBody>
              <a:bodyPr wrap="square" lIns="0" tIns="45720" rIns="0" bIns="4572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绿色航运成为航运业的重要发展方向，智能航运技术有助于减少能耗和排放，优化航线，实现航运业的环境友好转型，保护海洋生态</a:t>
                </a:r>
              </a:p>
            </p:txBody>
          </p:sp>
        </p:grpSp>
        <p:grpSp>
          <p:nvGrpSpPr>
            <p:cNvPr id="96" name="组合 95">
              <a:extLst>
                <a:ext uri="{FF2B5EF4-FFF2-40B4-BE49-F238E27FC236}">
                  <a16:creationId xmlns:a16="http://schemas.microsoft.com/office/drawing/2014/main" id="{5234E9B1-C009-B25B-5626-12ECE83C0BE4}"/>
                </a:ext>
              </a:extLst>
            </p:cNvPr>
            <p:cNvGrpSpPr/>
            <p:nvPr/>
          </p:nvGrpSpPr>
          <p:grpSpPr>
            <a:xfrm flipH="1">
              <a:off x="6345353" y="1486470"/>
              <a:ext cx="5147210" cy="2160588"/>
              <a:chOff x="695326" y="1361341"/>
              <a:chExt cx="5147210" cy="2160588"/>
            </a:xfrm>
          </p:grpSpPr>
          <p:sp>
            <p:nvSpPr>
              <p:cNvPr id="97" name="矩形: 圆角 96">
                <a:extLst>
                  <a:ext uri="{FF2B5EF4-FFF2-40B4-BE49-F238E27FC236}">
                    <a16:creationId xmlns:a16="http://schemas.microsoft.com/office/drawing/2014/main" id="{1379F404-441C-137D-A082-C0A98E2EC4C6}"/>
                  </a:ext>
                </a:extLst>
              </p:cNvPr>
              <p:cNvSpPr/>
              <p:nvPr/>
            </p:nvSpPr>
            <p:spPr>
              <a:xfrm>
                <a:off x="695326" y="1361341"/>
                <a:ext cx="5147210" cy="2160588"/>
              </a:xfrm>
              <a:prstGeom prst="roundRect">
                <a:avLst>
                  <a:gd name="adj" fmla="val 8297"/>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9050">
                <a:gradFill flip="none" rotWithShape="1">
                  <a:gsLst>
                    <a:gs pos="0">
                      <a:schemeClr val="accent1">
                        <a:lumMod val="5000"/>
                        <a:lumOff val="95000"/>
                      </a:schemeClr>
                    </a:gs>
                    <a:gs pos="100000">
                      <a:schemeClr val="tx2">
                        <a:alpha val="0"/>
                      </a:schemeClr>
                    </a:gs>
                  </a:gsLst>
                  <a:lin ang="0" scaled="1"/>
                  <a:tileRect/>
                </a:gradFill>
              </a:ln>
              <a:effectLst>
                <a:outerShdw blurRad="711200" sx="102000" sy="102000" algn="ctr"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8" name="文本框 97">
                <a:extLst>
                  <a:ext uri="{FF2B5EF4-FFF2-40B4-BE49-F238E27FC236}">
                    <a16:creationId xmlns:a16="http://schemas.microsoft.com/office/drawing/2014/main" id="{2BB8C680-FEF4-376C-7A9B-4102FF05DF15}"/>
                  </a:ext>
                </a:extLst>
              </p:cNvPr>
              <p:cNvSpPr txBox="1"/>
              <p:nvPr/>
            </p:nvSpPr>
            <p:spPr>
              <a:xfrm>
                <a:off x="815575" y="1459883"/>
                <a:ext cx="3922361"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智能航运技术的发展与创新 </a:t>
                </a:r>
                <a:endParaRPr lang="zh-CN" altLang="en-US"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99" name="任意多边形: 形状 98">
                <a:extLst>
                  <a:ext uri="{FF2B5EF4-FFF2-40B4-BE49-F238E27FC236}">
                    <a16:creationId xmlns:a16="http://schemas.microsoft.com/office/drawing/2014/main" id="{22C3B41C-A68E-949C-B54B-B4CB3ACA306D}"/>
                  </a:ext>
                </a:extLst>
              </p:cNvPr>
              <p:cNvSpPr/>
              <p:nvPr/>
            </p:nvSpPr>
            <p:spPr>
              <a:xfrm flipV="1">
                <a:off x="902199" y="1948452"/>
                <a:ext cx="3891182" cy="45719"/>
              </a:xfrm>
              <a:custGeom>
                <a:avLst/>
                <a:gdLst/>
                <a:ahLst/>
                <a:cxnLst/>
                <a:rect l="0" t="0" r="0" b="0"/>
                <a:pathLst>
                  <a:path w="3346111" h="1">
                    <a:moveTo>
                      <a:pt x="3346110" y="0"/>
                    </a:move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文本框 99">
                <a:extLst>
                  <a:ext uri="{FF2B5EF4-FFF2-40B4-BE49-F238E27FC236}">
                    <a16:creationId xmlns:a16="http://schemas.microsoft.com/office/drawing/2014/main" id="{BE33A70B-FCB3-C6A3-E2AD-9EE908B9EF96}"/>
                  </a:ext>
                </a:extLst>
              </p:cNvPr>
              <p:cNvSpPr txBox="1"/>
              <p:nvPr/>
            </p:nvSpPr>
            <p:spPr>
              <a:xfrm>
                <a:off x="882949" y="2073650"/>
                <a:ext cx="3939308" cy="1341649"/>
              </a:xfrm>
              <a:prstGeom prst="rect">
                <a:avLst/>
              </a:prstGeom>
              <a:noFill/>
            </p:spPr>
            <p:txBody>
              <a:bodyPr wrap="square" lIns="0" tIns="45720" rIns="0" bIns="45720"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智能航运技术的发展引入了人工智能和物联网等技术，提升了航运安全和效率。这些技术的应用推动了航运业的商业模式和服务模式创新，为行业的可持续发展提供了支持</a:t>
                </a:r>
              </a:p>
            </p:txBody>
          </p:sp>
        </p:grpSp>
        <p:grpSp>
          <p:nvGrpSpPr>
            <p:cNvPr id="107" name="组合 106">
              <a:extLst>
                <a:ext uri="{FF2B5EF4-FFF2-40B4-BE49-F238E27FC236}">
                  <a16:creationId xmlns:a16="http://schemas.microsoft.com/office/drawing/2014/main" id="{0D2F30D8-FB0C-2B19-1771-C03F05437D8A}"/>
                </a:ext>
              </a:extLst>
            </p:cNvPr>
            <p:cNvGrpSpPr/>
            <p:nvPr/>
          </p:nvGrpSpPr>
          <p:grpSpPr>
            <a:xfrm>
              <a:off x="6345353" y="4172955"/>
              <a:ext cx="5147210" cy="1862087"/>
              <a:chOff x="6345353" y="4095951"/>
              <a:chExt cx="5147210" cy="1862087"/>
            </a:xfrm>
          </p:grpSpPr>
          <p:sp>
            <p:nvSpPr>
              <p:cNvPr id="102" name="矩形: 圆角 101">
                <a:extLst>
                  <a:ext uri="{FF2B5EF4-FFF2-40B4-BE49-F238E27FC236}">
                    <a16:creationId xmlns:a16="http://schemas.microsoft.com/office/drawing/2014/main" id="{2C3361ED-73EF-1822-220C-CECF52409FAB}"/>
                  </a:ext>
                </a:extLst>
              </p:cNvPr>
              <p:cNvSpPr/>
              <p:nvPr/>
            </p:nvSpPr>
            <p:spPr>
              <a:xfrm flipH="1">
                <a:off x="6345353" y="4095951"/>
                <a:ext cx="5147210" cy="1862087"/>
              </a:xfrm>
              <a:prstGeom prst="roundRect">
                <a:avLst>
                  <a:gd name="adj" fmla="val 8297"/>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9050">
                <a:gradFill flip="none" rotWithShape="1">
                  <a:gsLst>
                    <a:gs pos="0">
                      <a:schemeClr val="accent1">
                        <a:lumMod val="5000"/>
                        <a:lumOff val="95000"/>
                      </a:schemeClr>
                    </a:gs>
                    <a:gs pos="100000">
                      <a:schemeClr val="tx2">
                        <a:alpha val="0"/>
                      </a:schemeClr>
                    </a:gs>
                  </a:gsLst>
                  <a:lin ang="0" scaled="1"/>
                  <a:tileRect/>
                </a:gradFill>
              </a:ln>
              <a:effectLst>
                <a:outerShdw blurRad="711200" sx="102000" sy="102000" algn="ctr"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 name="文本框 102">
                <a:extLst>
                  <a:ext uri="{FF2B5EF4-FFF2-40B4-BE49-F238E27FC236}">
                    <a16:creationId xmlns:a16="http://schemas.microsoft.com/office/drawing/2014/main" id="{AE313D74-2F3B-2B8F-46B6-B2AF35BCD734}"/>
                  </a:ext>
                </a:extLst>
              </p:cNvPr>
              <p:cNvSpPr txBox="1"/>
              <p:nvPr/>
            </p:nvSpPr>
            <p:spPr>
              <a:xfrm flipH="1">
                <a:off x="8077902" y="4175242"/>
                <a:ext cx="329441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国际合作与规则制定 </a:t>
                </a:r>
                <a:endParaRPr lang="zh-CN" altLang="en-US" sz="24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104" name="任意多边形: 形状 103">
                <a:extLst>
                  <a:ext uri="{FF2B5EF4-FFF2-40B4-BE49-F238E27FC236}">
                    <a16:creationId xmlns:a16="http://schemas.microsoft.com/office/drawing/2014/main" id="{5727ED7B-73B3-02BC-773B-1E7744C8C769}"/>
                  </a:ext>
                </a:extLst>
              </p:cNvPr>
              <p:cNvSpPr/>
              <p:nvPr/>
            </p:nvSpPr>
            <p:spPr>
              <a:xfrm flipH="1" flipV="1">
                <a:off x="7394508" y="4663811"/>
                <a:ext cx="3891182" cy="45719"/>
              </a:xfrm>
              <a:custGeom>
                <a:avLst/>
                <a:gdLst/>
                <a:ahLst/>
                <a:cxnLst/>
                <a:rect l="0" t="0" r="0" b="0"/>
                <a:pathLst>
                  <a:path w="3346111" h="1">
                    <a:moveTo>
                      <a:pt x="3346110" y="0"/>
                    </a:move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文本框 104">
                <a:extLst>
                  <a:ext uri="{FF2B5EF4-FFF2-40B4-BE49-F238E27FC236}">
                    <a16:creationId xmlns:a16="http://schemas.microsoft.com/office/drawing/2014/main" id="{E5AF9A3E-A488-652F-5AE8-47453F1F958B}"/>
                  </a:ext>
                </a:extLst>
              </p:cNvPr>
              <p:cNvSpPr txBox="1"/>
              <p:nvPr/>
            </p:nvSpPr>
            <p:spPr>
              <a:xfrm flipH="1">
                <a:off x="7365632" y="4789009"/>
                <a:ext cx="3939308" cy="1032142"/>
              </a:xfrm>
              <a:prstGeom prst="rect">
                <a:avLst/>
              </a:prstGeom>
              <a:noFill/>
            </p:spPr>
            <p:txBody>
              <a:bodyPr wrap="square" lIns="0" tIns="45720" rIns="0" bIns="45720"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智能航运的全球性要求国际合作和统一规则。通过共同研究和制定标准，国际合作有助于技术的快速发展和全球航运市场的健康发展</a:t>
                </a:r>
              </a:p>
            </p:txBody>
          </p:sp>
        </p:grpSp>
      </p:grpSp>
      <p:grpSp>
        <p:nvGrpSpPr>
          <p:cNvPr id="112" name="组合 111">
            <a:extLst>
              <a:ext uri="{FF2B5EF4-FFF2-40B4-BE49-F238E27FC236}">
                <a16:creationId xmlns:a16="http://schemas.microsoft.com/office/drawing/2014/main" id="{17748108-4E55-B5AD-00F8-90973876FB11}"/>
              </a:ext>
            </a:extLst>
          </p:cNvPr>
          <p:cNvGrpSpPr/>
          <p:nvPr/>
        </p:nvGrpSpPr>
        <p:grpSpPr>
          <a:xfrm>
            <a:off x="4749803" y="1943806"/>
            <a:ext cx="2874554" cy="3364295"/>
            <a:chOff x="4639733" y="2121608"/>
            <a:chExt cx="2874554" cy="3364295"/>
          </a:xfrm>
        </p:grpSpPr>
        <p:sp>
          <p:nvSpPr>
            <p:cNvPr id="111" name="椭圆 110">
              <a:extLst>
                <a:ext uri="{FF2B5EF4-FFF2-40B4-BE49-F238E27FC236}">
                  <a16:creationId xmlns:a16="http://schemas.microsoft.com/office/drawing/2014/main" id="{1EE373F3-2E71-B84B-7E05-24FD9D72434B}"/>
                </a:ext>
              </a:extLst>
            </p:cNvPr>
            <p:cNvSpPr/>
            <p:nvPr/>
          </p:nvSpPr>
          <p:spPr>
            <a:xfrm>
              <a:off x="4639733" y="2611349"/>
              <a:ext cx="2874554" cy="2874554"/>
            </a:xfrm>
            <a:prstGeom prst="ellipse">
              <a:avLst/>
            </a:prstGeom>
            <a:noFill/>
            <a:ln>
              <a:gradFill>
                <a:gsLst>
                  <a:gs pos="0">
                    <a:schemeClr val="accent1">
                      <a:alpha val="50000"/>
                    </a:schemeClr>
                  </a:gs>
                  <a:gs pos="100000">
                    <a:schemeClr val="accent3">
                      <a:alpha val="50000"/>
                    </a:schemeClr>
                  </a:gs>
                </a:gsLst>
                <a:lin ang="5400000" scaled="1"/>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9" name="组合 108">
              <a:extLst>
                <a:ext uri="{FF2B5EF4-FFF2-40B4-BE49-F238E27FC236}">
                  <a16:creationId xmlns:a16="http://schemas.microsoft.com/office/drawing/2014/main" id="{F00AB3A3-111A-DFFC-345B-E5F91CC287B9}"/>
                </a:ext>
              </a:extLst>
            </p:cNvPr>
            <p:cNvGrpSpPr/>
            <p:nvPr/>
          </p:nvGrpSpPr>
          <p:grpSpPr>
            <a:xfrm>
              <a:off x="4732146" y="2121608"/>
              <a:ext cx="2723596" cy="3278296"/>
              <a:chOff x="4331494" y="1411806"/>
              <a:chExt cx="3529012" cy="4247749"/>
            </a:xfrm>
            <a:effectLst>
              <a:outerShdw blurRad="711200" sx="102000" sy="102000" algn="ctr" rotWithShape="0">
                <a:schemeClr val="accent1">
                  <a:lumMod val="50000"/>
                  <a:alpha val="18000"/>
                </a:schemeClr>
              </a:outerShdw>
            </a:effectLst>
          </p:grpSpPr>
          <p:pic>
            <p:nvPicPr>
              <p:cNvPr id="1027" name="Picture 3" descr="Front view of a smaller but more intricate and delicately designed modern white ship, with a clean background and soft waves">
                <a:extLst>
                  <a:ext uri="{FF2B5EF4-FFF2-40B4-BE49-F238E27FC236}">
                    <a16:creationId xmlns:a16="http://schemas.microsoft.com/office/drawing/2014/main" id="{6CE1456A-A853-2DEA-828C-E88ACC8EB72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331494" y="2130543"/>
                <a:ext cx="3529012" cy="3529012"/>
              </a:xfrm>
              <a:prstGeom prst="ellipse">
                <a:avLst/>
              </a:prstGeom>
              <a:noFill/>
              <a:extLst>
                <a:ext uri="{909E8E84-426E-40DD-AFC4-6F175D3DCCD1}">
                  <a14:hiddenFill xmlns:a14="http://schemas.microsoft.com/office/drawing/2010/main">
                    <a:solidFill>
                      <a:srgbClr val="FFFFFF"/>
                    </a:solidFill>
                  </a14:hiddenFill>
                </a:ext>
              </a:extLst>
            </p:spPr>
          </p:pic>
          <p:pic>
            <p:nvPicPr>
              <p:cNvPr id="108" name="图片 107">
                <a:extLst>
                  <a:ext uri="{FF2B5EF4-FFF2-40B4-BE49-F238E27FC236}">
                    <a16:creationId xmlns:a16="http://schemas.microsoft.com/office/drawing/2014/main" id="{08C15817-515E-B20D-F1AB-87DCB0E2054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870383" y="1411806"/>
                <a:ext cx="2261937" cy="3323823"/>
              </a:xfrm>
              <a:prstGeom prst="rect">
                <a:avLst/>
              </a:prstGeom>
            </p:spPr>
          </p:pic>
        </p:grpSp>
      </p:grpSp>
    </p:spTree>
    <p:extLst>
      <p:ext uri="{BB962C8B-B14F-4D97-AF65-F5344CB8AC3E}">
        <p14:creationId xmlns:p14="http://schemas.microsoft.com/office/powerpoint/2010/main" val="1449966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363212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rPr>
              <a:t>研究</a:t>
            </a:r>
            <a:r>
              <a:rPr lang="zh-CN" altLang="en-US" sz="4000">
                <a:solidFill>
                  <a:srgbClr val="345DD3"/>
                </a:solidFill>
                <a:latin typeface="Arial" panose="020B0604020202020204" pitchFamily="34" charset="0"/>
                <a:ea typeface="微软雅黑" panose="020B0503020204020204" pitchFamily="34" charset="-122"/>
                <a:sym typeface="Arial" panose="020B0604020202020204" pitchFamily="34" charset="0"/>
              </a:rPr>
              <a:t>意义</a:t>
            </a:r>
            <a:endPar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45" name="组合 44">
            <a:extLst>
              <a:ext uri="{FF2B5EF4-FFF2-40B4-BE49-F238E27FC236}">
                <a16:creationId xmlns:a16="http://schemas.microsoft.com/office/drawing/2014/main" id="{E223AE51-1F4A-4D8E-6CE8-C10AB1753C06}"/>
              </a:ext>
            </a:extLst>
          </p:cNvPr>
          <p:cNvGrpSpPr/>
          <p:nvPr/>
        </p:nvGrpSpPr>
        <p:grpSpPr>
          <a:xfrm>
            <a:off x="466725" y="1489663"/>
            <a:ext cx="11272310" cy="3571875"/>
            <a:chOff x="475192" y="1736725"/>
            <a:chExt cx="11272310" cy="3909730"/>
          </a:xfrm>
        </p:grpSpPr>
        <p:grpSp>
          <p:nvGrpSpPr>
            <p:cNvPr id="32" name="组合 31">
              <a:extLst>
                <a:ext uri="{FF2B5EF4-FFF2-40B4-BE49-F238E27FC236}">
                  <a16:creationId xmlns:a16="http://schemas.microsoft.com/office/drawing/2014/main" id="{5AEC09AF-4029-C285-F5DA-63C544AB81AB}"/>
                </a:ext>
              </a:extLst>
            </p:cNvPr>
            <p:cNvGrpSpPr/>
            <p:nvPr/>
          </p:nvGrpSpPr>
          <p:grpSpPr>
            <a:xfrm>
              <a:off x="7227703" y="1905811"/>
              <a:ext cx="2359860" cy="3740644"/>
              <a:chOff x="695324" y="1491759"/>
              <a:chExt cx="2632075" cy="3740644"/>
            </a:xfrm>
            <a:scene3d>
              <a:camera prst="perspectiveLeft" fov="2700000">
                <a:rot lat="0" lon="1200000" rev="0"/>
              </a:camera>
              <a:lightRig rig="threePt" dir="t"/>
            </a:scene3d>
          </p:grpSpPr>
          <p:sp>
            <p:nvSpPr>
              <p:cNvPr id="33" name="矩形: 圆角 32">
                <a:extLst>
                  <a:ext uri="{FF2B5EF4-FFF2-40B4-BE49-F238E27FC236}">
                    <a16:creationId xmlns:a16="http://schemas.microsoft.com/office/drawing/2014/main" id="{86856545-E2CE-BECB-E168-4D60BEF64B95}"/>
                  </a:ext>
                </a:extLst>
              </p:cNvPr>
              <p:cNvSpPr/>
              <p:nvPr>
                <p:custDataLst>
                  <p:tags r:id="rId11"/>
                </p:custDataLst>
              </p:nvPr>
            </p:nvSpPr>
            <p:spPr>
              <a:xfrm rot="5400000">
                <a:off x="141040" y="2046043"/>
                <a:ext cx="3740644" cy="2632075"/>
              </a:xfrm>
              <a:prstGeom prst="roundRect">
                <a:avLst>
                  <a:gd name="adj" fmla="val 8297"/>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7145">
                <a:gradFill flip="none" rotWithShape="1">
                  <a:gsLst>
                    <a:gs pos="0">
                      <a:schemeClr val="accent1">
                        <a:lumMod val="5000"/>
                        <a:lumOff val="95000"/>
                      </a:schemeClr>
                    </a:gs>
                    <a:gs pos="100000">
                      <a:schemeClr val="tx2">
                        <a:alpha val="0"/>
                      </a:schemeClr>
                    </a:gs>
                  </a:gsLst>
                  <a:lin ang="0" scaled="1"/>
                  <a:tileRect/>
                </a:gradFill>
              </a:ln>
              <a:effectLst>
                <a:outerShdw blurRad="640080" sx="102000" sy="102000" algn="ctr" rotWithShape="0">
                  <a:schemeClr val="accent2">
                    <a:lumMod val="75000"/>
                    <a:alpha val="15000"/>
                  </a:schemeClr>
                </a:outerShdw>
              </a:effectLst>
              <a:sp3d>
                <a:bevelT w="0" h="0"/>
                <a:bevelB w="0" h="0"/>
              </a:sp3d>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sp3d>
                  <a:bevelT w="0" h="0"/>
                  <a:bevelB w="0" h="0"/>
                </a:sp3d>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a:extLst>
                  <a:ext uri="{FF2B5EF4-FFF2-40B4-BE49-F238E27FC236}">
                    <a16:creationId xmlns:a16="http://schemas.microsoft.com/office/drawing/2014/main" id="{3D4708B6-1496-EFFD-103A-98DB84ECC963}"/>
                  </a:ext>
                </a:extLst>
              </p:cNvPr>
              <p:cNvSpPr txBox="1"/>
              <p:nvPr>
                <p:custDataLst>
                  <p:tags r:id="rId12"/>
                </p:custDataLst>
              </p:nvPr>
            </p:nvSpPr>
            <p:spPr>
              <a:xfrm>
                <a:off x="990398" y="1635812"/>
                <a:ext cx="2041927" cy="454799"/>
              </a:xfrm>
              <a:prstGeom prst="rect">
                <a:avLst/>
              </a:prstGeom>
              <a:noFill/>
              <a:effectLst/>
              <a:sp3d>
                <a:bevelT w="0" h="0"/>
                <a:bevelB w="0" h="0"/>
              </a:sp3d>
            </p:spPr>
            <p:txBody>
              <a:bodyPr wrap="square" lIns="82296" tIns="41148" rIns="82296" bIns="41148" rtlCol="0">
                <a:spAutoFit/>
                <a:sp3d>
                  <a:bevelT w="0" h="0"/>
                  <a:bevelB w="0" h="0"/>
                </a:sp3d>
              </a:bodyPr>
              <a:lstStyle/>
              <a:p>
                <a:pPr marL="0" marR="0" lvl="0" indent="0" algn="ctr" defTabSz="914400" rtl="0" eaLnBrk="1" fontAlgn="auto" latinLnBrk="0" hangingPunct="1">
                  <a:lnSpc>
                    <a:spcPct val="100000"/>
                  </a:lnSpc>
                  <a:spcBef>
                    <a:spcPts val="0"/>
                  </a:spcBef>
                  <a:buClrTx/>
                  <a:buSzTx/>
                  <a:buFontTx/>
                  <a:buNone/>
                  <a:tabLst/>
                  <a:defRPr/>
                </a:pPr>
                <a:r>
                  <a:rPr lang="zh-CN" altLang="en-US" sz="216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推动产业创新</a:t>
                </a:r>
                <a:endParaRPr lang="zh-CN" altLang="en-US" sz="216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a:extLst>
                  <a:ext uri="{FF2B5EF4-FFF2-40B4-BE49-F238E27FC236}">
                    <a16:creationId xmlns:a16="http://schemas.microsoft.com/office/drawing/2014/main" id="{525AA209-003E-F155-29DD-F611DD0AB61B}"/>
                  </a:ext>
                </a:extLst>
              </p:cNvPr>
              <p:cNvSpPr txBox="1"/>
              <p:nvPr>
                <p:custDataLst>
                  <p:tags r:id="rId13"/>
                </p:custDataLst>
              </p:nvPr>
            </p:nvSpPr>
            <p:spPr>
              <a:xfrm>
                <a:off x="916137" y="2135279"/>
                <a:ext cx="2190451" cy="1957392"/>
              </a:xfrm>
              <a:prstGeom prst="rect">
                <a:avLst/>
              </a:prstGeom>
              <a:noFill/>
              <a:effectLst/>
              <a:sp3d>
                <a:bevelT w="0" h="0"/>
                <a:bevelB w="0" h="0"/>
              </a:sp3d>
            </p:spPr>
            <p:txBody>
              <a:bodyPr wrap="square" lIns="0" tIns="41148" rIns="0" bIns="41148" rtlCol="0">
                <a:spAutoFit/>
                <a:sp3d>
                  <a:bevelT w="0" h="0"/>
                  <a:bevelB w="0" h="0"/>
                </a:sp3d>
              </a:bodyPr>
              <a:lstStyle/>
              <a:p>
                <a:pPr marL="0" marR="0" lvl="0" indent="0" algn="just" defTabSz="914400" rtl="0" eaLnBrk="1" fontAlgn="auto" latinLnBrk="0" hangingPunct="1">
                  <a:lnSpc>
                    <a:spcPct val="130000"/>
                  </a:lnSpc>
                  <a:spcBef>
                    <a:spcPts val="0"/>
                  </a:spcBef>
                  <a:buClrTx/>
                  <a:buSzTx/>
                  <a:buFontTx/>
                  <a:buNone/>
                  <a:tabLst/>
                  <a:defRPr/>
                </a:pPr>
                <a:r>
                  <a:rPr kumimoji="0" lang="zh-CN" altLang="en-US" sz="144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智能航运的研究和应用将推动相关产业的技术创新，包括船舶制造、港口管理、物流服务等，为航运业带来新的增长点</a:t>
                </a:r>
              </a:p>
            </p:txBody>
          </p:sp>
        </p:grpSp>
        <p:grpSp>
          <p:nvGrpSpPr>
            <p:cNvPr id="23" name="组合 22">
              <a:extLst>
                <a:ext uri="{FF2B5EF4-FFF2-40B4-BE49-F238E27FC236}">
                  <a16:creationId xmlns:a16="http://schemas.microsoft.com/office/drawing/2014/main" id="{2973D685-CB83-F587-8A3B-27D4DF187667}"/>
                </a:ext>
              </a:extLst>
            </p:cNvPr>
            <p:cNvGrpSpPr/>
            <p:nvPr/>
          </p:nvGrpSpPr>
          <p:grpSpPr>
            <a:xfrm>
              <a:off x="475192" y="1736725"/>
              <a:ext cx="2359860" cy="3740644"/>
              <a:chOff x="695324" y="1491759"/>
              <a:chExt cx="2632075" cy="3740644"/>
            </a:xfrm>
            <a:scene3d>
              <a:camera prst="perspectiveRight" fov="2700000">
                <a:rot lat="0" lon="19200000" rev="0"/>
              </a:camera>
              <a:lightRig rig="threePt" dir="t"/>
            </a:scene3d>
          </p:grpSpPr>
          <p:sp>
            <p:nvSpPr>
              <p:cNvPr id="18" name="矩形: 圆角 17">
                <a:extLst>
                  <a:ext uri="{FF2B5EF4-FFF2-40B4-BE49-F238E27FC236}">
                    <a16:creationId xmlns:a16="http://schemas.microsoft.com/office/drawing/2014/main" id="{0AA24DEF-70D7-71B5-5FD1-DA22040CF068}"/>
                  </a:ext>
                </a:extLst>
              </p:cNvPr>
              <p:cNvSpPr/>
              <p:nvPr>
                <p:custDataLst>
                  <p:tags r:id="rId8"/>
                </p:custDataLst>
              </p:nvPr>
            </p:nvSpPr>
            <p:spPr>
              <a:xfrm rot="5400000">
                <a:off x="141040" y="2046043"/>
                <a:ext cx="3740644" cy="2632075"/>
              </a:xfrm>
              <a:prstGeom prst="roundRect">
                <a:avLst>
                  <a:gd name="adj" fmla="val 8297"/>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7145">
                <a:gradFill flip="none" rotWithShape="1">
                  <a:gsLst>
                    <a:gs pos="0">
                      <a:schemeClr val="accent1">
                        <a:lumMod val="5000"/>
                        <a:lumOff val="95000"/>
                      </a:schemeClr>
                    </a:gs>
                    <a:gs pos="100000">
                      <a:schemeClr val="tx2">
                        <a:alpha val="0"/>
                      </a:schemeClr>
                    </a:gs>
                  </a:gsLst>
                  <a:lin ang="0" scaled="1"/>
                  <a:tileRect/>
                </a:gradFill>
              </a:ln>
              <a:effectLst>
                <a:outerShdw blurRad="640080" sx="102000" sy="102000" algn="ctr" rotWithShape="0">
                  <a:schemeClr val="accent2">
                    <a:lumMod val="75000"/>
                    <a:alpha val="15000"/>
                  </a:schemeClr>
                </a:outerShdw>
              </a:effectLst>
              <a:sp3d>
                <a:bevelT w="0" h="0"/>
                <a:bevelB w="0" h="0"/>
              </a:sp3d>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sp3d>
                  <a:bevelT w="0" h="0"/>
                  <a:bevelB w="0" h="0"/>
                </a:sp3d>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0562EB71-2E63-DC9A-426D-434D2B349E66}"/>
                  </a:ext>
                </a:extLst>
              </p:cNvPr>
              <p:cNvSpPr txBox="1"/>
              <p:nvPr>
                <p:custDataLst>
                  <p:tags r:id="rId9"/>
                </p:custDataLst>
              </p:nvPr>
            </p:nvSpPr>
            <p:spPr>
              <a:xfrm>
                <a:off x="990399" y="1635812"/>
                <a:ext cx="2041927" cy="454799"/>
              </a:xfrm>
              <a:prstGeom prst="rect">
                <a:avLst/>
              </a:prstGeom>
              <a:noFill/>
              <a:effectLst/>
              <a:sp3d>
                <a:bevelT w="0" h="0"/>
                <a:bevelB w="0" h="0"/>
              </a:sp3d>
            </p:spPr>
            <p:txBody>
              <a:bodyPr wrap="square" lIns="82296" tIns="41148" rIns="82296" bIns="41148" rtlCol="0">
                <a:spAutoFit/>
                <a:sp3d>
                  <a:bevelT w="0" h="0"/>
                  <a:bevelB w="0" h="0"/>
                </a:sp3d>
              </a:bodyPr>
              <a:lstStyle/>
              <a:p>
                <a:pPr marL="0" marR="0" lvl="0" indent="0" algn="ctr" defTabSz="914400" rtl="0" eaLnBrk="1" fontAlgn="auto" latinLnBrk="0" hangingPunct="1">
                  <a:lnSpc>
                    <a:spcPct val="100000"/>
                  </a:lnSpc>
                  <a:spcBef>
                    <a:spcPts val="0"/>
                  </a:spcBef>
                  <a:buClrTx/>
                  <a:buSzTx/>
                  <a:buFontTx/>
                  <a:buNone/>
                  <a:tabLst/>
                  <a:defRPr/>
                </a:pPr>
                <a:r>
                  <a:rPr lang="zh-CN" altLang="en-US" sz="216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提升航运安全</a:t>
                </a:r>
                <a:endParaRPr lang="zh-CN" altLang="en-US" sz="216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E0FF5FA8-EADF-ABC1-E464-891E11C189A2}"/>
                  </a:ext>
                </a:extLst>
              </p:cNvPr>
              <p:cNvSpPr txBox="1"/>
              <p:nvPr>
                <p:custDataLst>
                  <p:tags r:id="rId10"/>
                </p:custDataLst>
              </p:nvPr>
            </p:nvSpPr>
            <p:spPr>
              <a:xfrm>
                <a:off x="916137" y="2135279"/>
                <a:ext cx="2190451" cy="1957392"/>
              </a:xfrm>
              <a:prstGeom prst="rect">
                <a:avLst/>
              </a:prstGeom>
              <a:noFill/>
              <a:effectLst/>
              <a:sp3d>
                <a:bevelT w="0" h="0"/>
                <a:bevelB w="0" h="0"/>
              </a:sp3d>
            </p:spPr>
            <p:txBody>
              <a:bodyPr wrap="square" lIns="0" tIns="41148" rIns="0" bIns="41148" rtlCol="0">
                <a:spAutoFit/>
                <a:sp3d>
                  <a:bevelT w="0" h="0"/>
                  <a:bevelB w="0" h="0"/>
                </a:sp3d>
              </a:bodyPr>
              <a:lstStyle/>
              <a:p>
                <a:pPr marL="0" marR="0" lvl="0" indent="0" algn="just" defTabSz="914400" rtl="0" eaLnBrk="1" fontAlgn="auto" latinLnBrk="0" hangingPunct="1">
                  <a:lnSpc>
                    <a:spcPct val="130000"/>
                  </a:lnSpc>
                  <a:spcBef>
                    <a:spcPts val="0"/>
                  </a:spcBef>
                  <a:buClrTx/>
                  <a:buSzTx/>
                  <a:buFontTx/>
                  <a:buNone/>
                  <a:tabLst/>
                  <a:defRPr/>
                </a:pPr>
                <a:r>
                  <a:rPr kumimoji="0" lang="zh-CN" altLang="en-US" sz="144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智能航运技术的应用可以大幅减少人为操作错误，提高船舶的自主避碰能力，从而降低海上事故的发生概率，保障航运安全</a:t>
                </a:r>
              </a:p>
            </p:txBody>
          </p:sp>
        </p:grpSp>
        <p:grpSp>
          <p:nvGrpSpPr>
            <p:cNvPr id="24" name="组合 23">
              <a:extLst>
                <a:ext uri="{FF2B5EF4-FFF2-40B4-BE49-F238E27FC236}">
                  <a16:creationId xmlns:a16="http://schemas.microsoft.com/office/drawing/2014/main" id="{E49B4A35-F21B-53D4-A1C6-B301A0A64F30}"/>
                </a:ext>
              </a:extLst>
            </p:cNvPr>
            <p:cNvGrpSpPr/>
            <p:nvPr/>
          </p:nvGrpSpPr>
          <p:grpSpPr>
            <a:xfrm>
              <a:off x="2629585" y="1905811"/>
              <a:ext cx="2359860" cy="3740644"/>
              <a:chOff x="695324" y="1491759"/>
              <a:chExt cx="2632075" cy="3740644"/>
            </a:xfrm>
            <a:scene3d>
              <a:camera prst="perspectiveRight" fov="2700000">
                <a:rot lat="0" lon="20400000" rev="0"/>
              </a:camera>
              <a:lightRig rig="threePt" dir="t"/>
            </a:scene3d>
          </p:grpSpPr>
          <p:sp>
            <p:nvSpPr>
              <p:cNvPr id="25" name="矩形: 圆角 24">
                <a:extLst>
                  <a:ext uri="{FF2B5EF4-FFF2-40B4-BE49-F238E27FC236}">
                    <a16:creationId xmlns:a16="http://schemas.microsoft.com/office/drawing/2014/main" id="{2DCA6BF6-E378-5E25-6CD9-402BCC721457}"/>
                  </a:ext>
                </a:extLst>
              </p:cNvPr>
              <p:cNvSpPr/>
              <p:nvPr>
                <p:custDataLst>
                  <p:tags r:id="rId5"/>
                </p:custDataLst>
              </p:nvPr>
            </p:nvSpPr>
            <p:spPr>
              <a:xfrm rot="5400000">
                <a:off x="141040" y="2046043"/>
                <a:ext cx="3740644" cy="2632075"/>
              </a:xfrm>
              <a:prstGeom prst="roundRect">
                <a:avLst>
                  <a:gd name="adj" fmla="val 8297"/>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7145">
                <a:gradFill flip="none" rotWithShape="1">
                  <a:gsLst>
                    <a:gs pos="0">
                      <a:schemeClr val="accent1">
                        <a:lumMod val="5000"/>
                        <a:lumOff val="95000"/>
                      </a:schemeClr>
                    </a:gs>
                    <a:gs pos="100000">
                      <a:schemeClr val="tx2">
                        <a:alpha val="0"/>
                      </a:schemeClr>
                    </a:gs>
                  </a:gsLst>
                  <a:lin ang="0" scaled="1"/>
                  <a:tileRect/>
                </a:gradFill>
              </a:ln>
              <a:effectLst>
                <a:outerShdw blurRad="640080" sx="102000" sy="102000" algn="ctr" rotWithShape="0">
                  <a:schemeClr val="accent2">
                    <a:lumMod val="75000"/>
                    <a:alpha val="15000"/>
                  </a:schemeClr>
                </a:outerShdw>
              </a:effectLst>
              <a:sp3d>
                <a:bevelT w="0" h="0"/>
                <a:bevelB w="0" h="0"/>
              </a:sp3d>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sp3d>
                  <a:bevelT w="0" h="0"/>
                  <a:bevelB w="0" h="0"/>
                </a:sp3d>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a:extLst>
                  <a:ext uri="{FF2B5EF4-FFF2-40B4-BE49-F238E27FC236}">
                    <a16:creationId xmlns:a16="http://schemas.microsoft.com/office/drawing/2014/main" id="{915D0A25-862E-9DB2-4F90-35D6B9E9D328}"/>
                  </a:ext>
                </a:extLst>
              </p:cNvPr>
              <p:cNvSpPr txBox="1"/>
              <p:nvPr>
                <p:custDataLst>
                  <p:tags r:id="rId6"/>
                </p:custDataLst>
              </p:nvPr>
            </p:nvSpPr>
            <p:spPr>
              <a:xfrm>
                <a:off x="990399" y="1635812"/>
                <a:ext cx="2041927" cy="454799"/>
              </a:xfrm>
              <a:prstGeom prst="rect">
                <a:avLst/>
              </a:prstGeom>
              <a:noFill/>
              <a:effectLst/>
              <a:sp3d>
                <a:bevelT w="0" h="0"/>
                <a:bevelB w="0" h="0"/>
              </a:sp3d>
            </p:spPr>
            <p:txBody>
              <a:bodyPr wrap="square" lIns="82296" tIns="41148" rIns="82296" bIns="41148" rtlCol="0">
                <a:spAutoFit/>
                <a:sp3d>
                  <a:bevelT w="0" h="0"/>
                  <a:bevelB w="0" h="0"/>
                </a:sp3d>
              </a:bodyPr>
              <a:lstStyle/>
              <a:p>
                <a:pPr marL="0" marR="0" lvl="0" indent="0" algn="ctr" defTabSz="914400" rtl="0" eaLnBrk="1" fontAlgn="auto" latinLnBrk="0" hangingPunct="1">
                  <a:lnSpc>
                    <a:spcPct val="100000"/>
                  </a:lnSpc>
                  <a:spcBef>
                    <a:spcPts val="0"/>
                  </a:spcBef>
                  <a:buClrTx/>
                  <a:buSzTx/>
                  <a:buFontTx/>
                  <a:buNone/>
                  <a:tabLst/>
                  <a:defRPr/>
                </a:pPr>
                <a:r>
                  <a:rPr lang="zh-CN" altLang="en-US" sz="216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优化航运效率</a:t>
                </a:r>
                <a:endParaRPr lang="zh-CN" altLang="en-US" sz="216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a:extLst>
                  <a:ext uri="{FF2B5EF4-FFF2-40B4-BE49-F238E27FC236}">
                    <a16:creationId xmlns:a16="http://schemas.microsoft.com/office/drawing/2014/main" id="{0FF3215A-2010-BC8A-B922-78A9D404FB9C}"/>
                  </a:ext>
                </a:extLst>
              </p:cNvPr>
              <p:cNvSpPr txBox="1"/>
              <p:nvPr>
                <p:custDataLst>
                  <p:tags r:id="rId7"/>
                </p:custDataLst>
              </p:nvPr>
            </p:nvSpPr>
            <p:spPr>
              <a:xfrm>
                <a:off x="916137" y="2135279"/>
                <a:ext cx="2190451" cy="1642050"/>
              </a:xfrm>
              <a:prstGeom prst="rect">
                <a:avLst/>
              </a:prstGeom>
              <a:noFill/>
              <a:effectLst/>
              <a:sp3d>
                <a:bevelT w="0" h="0"/>
                <a:bevelB w="0" h="0"/>
              </a:sp3d>
            </p:spPr>
            <p:txBody>
              <a:bodyPr wrap="square" lIns="0" tIns="41148" rIns="0" bIns="41148" rtlCol="0">
                <a:spAutoFit/>
                <a:sp3d>
                  <a:bevelT w="0" h="0"/>
                  <a:bevelB w="0" h="0"/>
                </a:sp3d>
              </a:bodyPr>
              <a:lstStyle/>
              <a:p>
                <a:pPr marL="0" marR="0" lvl="0" indent="0" algn="just" defTabSz="914400" rtl="0" eaLnBrk="1" fontAlgn="auto" latinLnBrk="0" hangingPunct="1">
                  <a:lnSpc>
                    <a:spcPct val="130000"/>
                  </a:lnSpc>
                  <a:spcBef>
                    <a:spcPts val="0"/>
                  </a:spcBef>
                  <a:buClrTx/>
                  <a:buSzTx/>
                  <a:buFontTx/>
                  <a:buNone/>
                  <a:tabLst/>
                  <a:defRPr/>
                </a:pPr>
                <a:r>
                  <a:rPr kumimoji="0" lang="zh-CN" altLang="en-US" sz="144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通过智能航运系统，可以实现船舶的优化调度和航线规划，减少无效航程和等待时间，提高港口和船舶的运营效率</a:t>
                </a:r>
              </a:p>
            </p:txBody>
          </p:sp>
        </p:grpSp>
        <p:grpSp>
          <p:nvGrpSpPr>
            <p:cNvPr id="28" name="组合 27">
              <a:extLst>
                <a:ext uri="{FF2B5EF4-FFF2-40B4-BE49-F238E27FC236}">
                  <a16:creationId xmlns:a16="http://schemas.microsoft.com/office/drawing/2014/main" id="{F2070C9E-337E-4B43-02A5-A653DF6A52E8}"/>
                </a:ext>
              </a:extLst>
            </p:cNvPr>
            <p:cNvGrpSpPr/>
            <p:nvPr/>
          </p:nvGrpSpPr>
          <p:grpSpPr>
            <a:xfrm>
              <a:off x="5039705" y="1992552"/>
              <a:ext cx="2129525" cy="3366580"/>
              <a:chOff x="757819" y="1675623"/>
              <a:chExt cx="2375170" cy="3366580"/>
            </a:xfrm>
          </p:grpSpPr>
          <p:sp>
            <p:nvSpPr>
              <p:cNvPr id="29" name="矩形: 圆角 28">
                <a:extLst>
                  <a:ext uri="{FF2B5EF4-FFF2-40B4-BE49-F238E27FC236}">
                    <a16:creationId xmlns:a16="http://schemas.microsoft.com/office/drawing/2014/main" id="{E1CEB660-997D-0BA6-BD9B-98802898750E}"/>
                  </a:ext>
                </a:extLst>
              </p:cNvPr>
              <p:cNvSpPr/>
              <p:nvPr>
                <p:custDataLst>
                  <p:tags r:id="rId4"/>
                </p:custDataLst>
              </p:nvPr>
            </p:nvSpPr>
            <p:spPr>
              <a:xfrm rot="5400000">
                <a:off x="265265" y="2174479"/>
                <a:ext cx="3366580" cy="2368868"/>
              </a:xfrm>
              <a:prstGeom prst="roundRect">
                <a:avLst>
                  <a:gd name="adj" fmla="val 8297"/>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7145">
                <a:gradFill flip="none" rotWithShape="1">
                  <a:gsLst>
                    <a:gs pos="0">
                      <a:schemeClr val="accent1">
                        <a:lumMod val="5000"/>
                        <a:lumOff val="95000"/>
                      </a:schemeClr>
                    </a:gs>
                    <a:gs pos="100000">
                      <a:schemeClr val="tx2">
                        <a:alpha val="0"/>
                      </a:schemeClr>
                    </a:gs>
                  </a:gsLst>
                  <a:lin ang="0" scaled="1"/>
                  <a:tileRect/>
                </a:gradFill>
              </a:ln>
              <a:effectLst>
                <a:outerShdw blurRad="640080" sx="102000" sy="102000" algn="ctr"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a:extLst>
                  <a:ext uri="{FF2B5EF4-FFF2-40B4-BE49-F238E27FC236}">
                    <a16:creationId xmlns:a16="http://schemas.microsoft.com/office/drawing/2014/main" id="{F8B1CABA-B0C6-3E9F-630E-9688B4BC6FF1}"/>
                  </a:ext>
                </a:extLst>
              </p:cNvPr>
              <p:cNvSpPr txBox="1"/>
              <p:nvPr/>
            </p:nvSpPr>
            <p:spPr>
              <a:xfrm>
                <a:off x="757819" y="1797206"/>
                <a:ext cx="2370272" cy="454799"/>
              </a:xfrm>
              <a:prstGeom prst="rect">
                <a:avLst/>
              </a:prstGeom>
              <a:noFill/>
              <a:effectLst/>
            </p:spPr>
            <p:txBody>
              <a:bodyPr wrap="square" lIns="82296" tIns="41148" rIns="82296" bIns="41148" rtlCol="0">
                <a:spAutoFit/>
              </a:bodyPr>
              <a:lstStyle/>
              <a:p>
                <a:pPr marL="0" marR="0" lvl="0" indent="0" algn="ctr" defTabSz="914400" rtl="0" eaLnBrk="1" fontAlgn="auto" latinLnBrk="0" hangingPunct="1">
                  <a:lnSpc>
                    <a:spcPct val="100000"/>
                  </a:lnSpc>
                  <a:spcBef>
                    <a:spcPts val="0"/>
                  </a:spcBef>
                  <a:buClrTx/>
                  <a:buSzTx/>
                  <a:buFontTx/>
                  <a:buNone/>
                  <a:tabLst/>
                  <a:defRPr/>
                </a:pPr>
                <a:r>
                  <a:rPr lang="zh-CN" altLang="en-US" sz="216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促进经济发展</a:t>
                </a:r>
                <a:endParaRPr lang="zh-CN" altLang="en-US" sz="216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a:extLst>
                  <a:ext uri="{FF2B5EF4-FFF2-40B4-BE49-F238E27FC236}">
                    <a16:creationId xmlns:a16="http://schemas.microsoft.com/office/drawing/2014/main" id="{1C1564FD-0A0A-B2E2-609B-51DED5036C06}"/>
                  </a:ext>
                </a:extLst>
              </p:cNvPr>
              <p:cNvSpPr txBox="1"/>
              <p:nvPr/>
            </p:nvSpPr>
            <p:spPr>
              <a:xfrm>
                <a:off x="1014864" y="2246726"/>
                <a:ext cx="1971407" cy="1642050"/>
              </a:xfrm>
              <a:prstGeom prst="rect">
                <a:avLst/>
              </a:prstGeom>
              <a:noFill/>
              <a:effectLst/>
            </p:spPr>
            <p:txBody>
              <a:bodyPr wrap="square" lIns="0" tIns="41148" rIns="0" bIns="41148" rtlCol="0">
                <a:spAutoFit/>
              </a:bodyPr>
              <a:lstStyle/>
              <a:p>
                <a:pPr marL="0" marR="0" lvl="0" indent="0" algn="just" defTabSz="914400" rtl="0" eaLnBrk="1" fontAlgn="auto" latinLnBrk="0" hangingPunct="1">
                  <a:lnSpc>
                    <a:spcPct val="130000"/>
                  </a:lnSpc>
                  <a:spcBef>
                    <a:spcPts val="0"/>
                  </a:spcBef>
                  <a:buClrTx/>
                  <a:buSzTx/>
                  <a:buFontTx/>
                  <a:buNone/>
                  <a:tabLst/>
                  <a:defRPr/>
                </a:pPr>
                <a:r>
                  <a:rPr kumimoji="0" lang="zh-CN" altLang="en-US" sz="144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智能航运技术的发展有助于降低航运成本，提高贸易效率，从而促进全球经济的繁荣发展</a:t>
                </a:r>
              </a:p>
            </p:txBody>
          </p:sp>
        </p:grpSp>
        <p:grpSp>
          <p:nvGrpSpPr>
            <p:cNvPr id="36" name="组合 35">
              <a:extLst>
                <a:ext uri="{FF2B5EF4-FFF2-40B4-BE49-F238E27FC236}">
                  <a16:creationId xmlns:a16="http://schemas.microsoft.com/office/drawing/2014/main" id="{825E9A96-084C-6E1F-CBC8-A8F62AE277F1}"/>
                </a:ext>
              </a:extLst>
            </p:cNvPr>
            <p:cNvGrpSpPr/>
            <p:nvPr/>
          </p:nvGrpSpPr>
          <p:grpSpPr>
            <a:xfrm>
              <a:off x="9379102" y="1736725"/>
              <a:ext cx="2368400" cy="3740644"/>
              <a:chOff x="695324" y="1491759"/>
              <a:chExt cx="2641600" cy="3740644"/>
            </a:xfrm>
            <a:scene3d>
              <a:camera prst="perspectiveLeft">
                <a:rot lat="0" lon="2400000" rev="0"/>
              </a:camera>
              <a:lightRig rig="threePt" dir="t"/>
            </a:scene3d>
          </p:grpSpPr>
          <p:sp>
            <p:nvSpPr>
              <p:cNvPr id="37" name="矩形: 圆角 36">
                <a:extLst>
                  <a:ext uri="{FF2B5EF4-FFF2-40B4-BE49-F238E27FC236}">
                    <a16:creationId xmlns:a16="http://schemas.microsoft.com/office/drawing/2014/main" id="{55127D6F-B649-6858-6CDA-A9FEA6406134}"/>
                  </a:ext>
                </a:extLst>
              </p:cNvPr>
              <p:cNvSpPr/>
              <p:nvPr>
                <p:custDataLst>
                  <p:tags r:id="rId1"/>
                </p:custDataLst>
              </p:nvPr>
            </p:nvSpPr>
            <p:spPr>
              <a:xfrm rot="5400000">
                <a:off x="141040" y="2046043"/>
                <a:ext cx="3740644" cy="2632075"/>
              </a:xfrm>
              <a:prstGeom prst="roundRect">
                <a:avLst>
                  <a:gd name="adj" fmla="val 8297"/>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7145">
                <a:gradFill flip="none" rotWithShape="1">
                  <a:gsLst>
                    <a:gs pos="0">
                      <a:schemeClr val="accent1">
                        <a:lumMod val="5000"/>
                        <a:lumOff val="95000"/>
                      </a:schemeClr>
                    </a:gs>
                    <a:gs pos="100000">
                      <a:schemeClr val="tx2">
                        <a:alpha val="0"/>
                      </a:schemeClr>
                    </a:gs>
                  </a:gsLst>
                  <a:lin ang="0" scaled="1"/>
                  <a:tileRect/>
                </a:gradFill>
              </a:ln>
              <a:effectLst>
                <a:outerShdw blurRad="640080" sx="102000" sy="102000" algn="ctr" rotWithShape="0">
                  <a:schemeClr val="accent2">
                    <a:lumMod val="75000"/>
                    <a:alpha val="15000"/>
                  </a:schemeClr>
                </a:outerShdw>
              </a:effectLst>
              <a:sp3d>
                <a:bevelT w="0" h="0"/>
                <a:bevelB w="0" h="0"/>
              </a:sp3d>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sp3d>
                  <a:bevelT w="0" h="0"/>
                  <a:bevelB w="0" h="0"/>
                </a:sp3d>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37">
                <a:extLst>
                  <a:ext uri="{FF2B5EF4-FFF2-40B4-BE49-F238E27FC236}">
                    <a16:creationId xmlns:a16="http://schemas.microsoft.com/office/drawing/2014/main" id="{AD79E8D2-B200-24CC-DD33-B3A2559F192C}"/>
                  </a:ext>
                </a:extLst>
              </p:cNvPr>
              <p:cNvSpPr txBox="1"/>
              <p:nvPr>
                <p:custDataLst>
                  <p:tags r:id="rId2"/>
                </p:custDataLst>
              </p:nvPr>
            </p:nvSpPr>
            <p:spPr>
              <a:xfrm>
                <a:off x="695324" y="1635812"/>
                <a:ext cx="2641600" cy="454799"/>
              </a:xfrm>
              <a:prstGeom prst="rect">
                <a:avLst/>
              </a:prstGeom>
              <a:noFill/>
              <a:effectLst/>
              <a:sp3d>
                <a:bevelT w="0" h="0"/>
                <a:bevelB w="0" h="0"/>
              </a:sp3d>
            </p:spPr>
            <p:txBody>
              <a:bodyPr wrap="square" lIns="82296" tIns="41148" rIns="82296" bIns="41148" rtlCol="0">
                <a:spAutoFit/>
                <a:sp3d>
                  <a:bevelT w="0" h="0"/>
                  <a:bevelB w="0" h="0"/>
                </a:sp3d>
              </a:bodyPr>
              <a:lstStyle/>
              <a:p>
                <a:pPr marL="0" marR="0" lvl="0" indent="0" algn="ctr" defTabSz="914400" rtl="0" eaLnBrk="1" fontAlgn="auto" latinLnBrk="0" hangingPunct="1">
                  <a:lnSpc>
                    <a:spcPct val="100000"/>
                  </a:lnSpc>
                  <a:spcBef>
                    <a:spcPts val="0"/>
                  </a:spcBef>
                  <a:buClrTx/>
                  <a:buSzTx/>
                  <a:buFontTx/>
                  <a:buNone/>
                  <a:tabLst/>
                  <a:defRPr/>
                </a:pPr>
                <a:r>
                  <a:rPr lang="zh-CN" altLang="en-US" sz="216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增强国际竞争力</a:t>
                </a:r>
                <a:endParaRPr lang="zh-CN" altLang="en-US" sz="216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38">
                <a:extLst>
                  <a:ext uri="{FF2B5EF4-FFF2-40B4-BE49-F238E27FC236}">
                    <a16:creationId xmlns:a16="http://schemas.microsoft.com/office/drawing/2014/main" id="{39A2AA86-4D06-413C-930C-D125CCFCCB86}"/>
                  </a:ext>
                </a:extLst>
              </p:cNvPr>
              <p:cNvSpPr txBox="1"/>
              <p:nvPr>
                <p:custDataLst>
                  <p:tags r:id="rId3"/>
                </p:custDataLst>
              </p:nvPr>
            </p:nvSpPr>
            <p:spPr>
              <a:xfrm>
                <a:off x="916137" y="2135279"/>
                <a:ext cx="2190451" cy="1326709"/>
              </a:xfrm>
              <a:prstGeom prst="rect">
                <a:avLst/>
              </a:prstGeom>
              <a:noFill/>
              <a:effectLst/>
              <a:sp3d>
                <a:bevelT w="0" h="0"/>
                <a:bevelB w="0" h="0"/>
              </a:sp3d>
            </p:spPr>
            <p:txBody>
              <a:bodyPr wrap="square" lIns="0" tIns="41148" rIns="0" bIns="41148" rtlCol="0">
                <a:spAutoFit/>
                <a:sp3d>
                  <a:bevelT w="0" h="0"/>
                  <a:bevelB w="0" h="0"/>
                </a:sp3d>
              </a:bodyPr>
              <a:lstStyle/>
              <a:p>
                <a:pPr marL="0" marR="0" lvl="0" indent="0" algn="just" defTabSz="914400" rtl="0" eaLnBrk="1" fontAlgn="auto" latinLnBrk="0" hangingPunct="1">
                  <a:lnSpc>
                    <a:spcPct val="130000"/>
                  </a:lnSpc>
                  <a:spcBef>
                    <a:spcPts val="0"/>
                  </a:spcBef>
                  <a:buClrTx/>
                  <a:buSzTx/>
                  <a:buFontTx/>
                  <a:buNone/>
                  <a:tabLst/>
                  <a:defRPr/>
                </a:pPr>
                <a:r>
                  <a:rPr kumimoji="0" lang="zh-CN" altLang="en-US" sz="144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掌握智能航运核心技术的国家和企业将在全球航运市场中占据有利地位，增强国际竞争力</a:t>
                </a:r>
              </a:p>
            </p:txBody>
          </p:sp>
        </p:grpSp>
      </p:grpSp>
      <p:grpSp>
        <p:nvGrpSpPr>
          <p:cNvPr id="16" name="组合 15">
            <a:extLst>
              <a:ext uri="{FF2B5EF4-FFF2-40B4-BE49-F238E27FC236}">
                <a16:creationId xmlns:a16="http://schemas.microsoft.com/office/drawing/2014/main" id="{D0C3CFA1-C4C4-A9C5-CBC3-157F83EEB939}"/>
              </a:ext>
            </a:extLst>
          </p:cNvPr>
          <p:cNvGrpSpPr/>
          <p:nvPr/>
        </p:nvGrpSpPr>
        <p:grpSpPr>
          <a:xfrm>
            <a:off x="-406400" y="4539304"/>
            <a:ext cx="13004800" cy="2628971"/>
            <a:chOff x="-406400" y="4310704"/>
            <a:chExt cx="13004800" cy="2628971"/>
          </a:xfrm>
        </p:grpSpPr>
        <p:sp>
          <p:nvSpPr>
            <p:cNvPr id="11" name="椭圆 10">
              <a:extLst>
                <a:ext uri="{FF2B5EF4-FFF2-40B4-BE49-F238E27FC236}">
                  <a16:creationId xmlns:a16="http://schemas.microsoft.com/office/drawing/2014/main" id="{E41275CA-9D67-A5C7-AC02-E2C94CA572FA}"/>
                </a:ext>
              </a:extLst>
            </p:cNvPr>
            <p:cNvSpPr/>
            <p:nvPr/>
          </p:nvSpPr>
          <p:spPr>
            <a:xfrm>
              <a:off x="-406400" y="4310704"/>
              <a:ext cx="13004800" cy="2628971"/>
            </a:xfrm>
            <a:prstGeom prst="ellipse">
              <a:avLst/>
            </a:prstGeom>
            <a:gradFill flip="none" rotWithShape="1">
              <a:gsLst>
                <a:gs pos="0">
                  <a:schemeClr val="accent1">
                    <a:alpha val="5000"/>
                  </a:schemeClr>
                </a:gs>
                <a:gs pos="80000">
                  <a:schemeClr val="accent1">
                    <a:alpha val="0"/>
                  </a:schemeClr>
                </a:gs>
                <a:gs pos="20000">
                  <a:schemeClr val="accent1">
                    <a:alpha val="0"/>
                  </a:schemeClr>
                </a:gs>
                <a:gs pos="100000">
                  <a:schemeClr val="accent1">
                    <a:alpha val="5000"/>
                  </a:schemeClr>
                </a:gs>
              </a:gsLst>
              <a:lin ang="10800000" scaled="1"/>
              <a:tileRect/>
            </a:gradFill>
            <a:ln w="6350">
              <a:gradFill>
                <a:gsLst>
                  <a:gs pos="13000">
                    <a:srgbClr val="138CF7">
                      <a:alpha val="0"/>
                    </a:srgbClr>
                  </a:gs>
                  <a:gs pos="100000">
                    <a:srgbClr val="138CF7">
                      <a:alpha val="2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a:extLst>
                <a:ext uri="{FF2B5EF4-FFF2-40B4-BE49-F238E27FC236}">
                  <a16:creationId xmlns:a16="http://schemas.microsoft.com/office/drawing/2014/main" id="{E14A0DDE-C330-984B-0A52-EB49CE9FD646}"/>
                </a:ext>
              </a:extLst>
            </p:cNvPr>
            <p:cNvSpPr/>
            <p:nvPr/>
          </p:nvSpPr>
          <p:spPr>
            <a:xfrm>
              <a:off x="912086" y="4374953"/>
              <a:ext cx="10367828" cy="2132851"/>
            </a:xfrm>
            <a:prstGeom prst="ellipse">
              <a:avLst/>
            </a:prstGeom>
            <a:gradFill flip="none" rotWithShape="1">
              <a:gsLst>
                <a:gs pos="3000">
                  <a:schemeClr val="accent1">
                    <a:alpha val="11000"/>
                  </a:schemeClr>
                </a:gs>
                <a:gs pos="80000">
                  <a:schemeClr val="accent1">
                    <a:alpha val="8000"/>
                  </a:schemeClr>
                </a:gs>
                <a:gs pos="22000">
                  <a:schemeClr val="accent1">
                    <a:alpha val="8000"/>
                  </a:schemeClr>
                </a:gs>
                <a:gs pos="100000">
                  <a:schemeClr val="accent1">
                    <a:alpha val="11000"/>
                  </a:schemeClr>
                </a:gs>
              </a:gsLst>
              <a:lin ang="10800000" scaled="1"/>
              <a:tileRect/>
            </a:gradFill>
            <a:ln w="6350">
              <a:gradFill>
                <a:gsLst>
                  <a:gs pos="13000">
                    <a:srgbClr val="138CF7">
                      <a:alpha val="0"/>
                    </a:srgbClr>
                  </a:gs>
                  <a:gs pos="100000">
                    <a:srgbClr val="138CF7">
                      <a:alpha val="2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a:extLst>
                <a:ext uri="{FF2B5EF4-FFF2-40B4-BE49-F238E27FC236}">
                  <a16:creationId xmlns:a16="http://schemas.microsoft.com/office/drawing/2014/main" id="{30A523B3-C5A8-A293-14A3-3309C7F672F7}"/>
                </a:ext>
              </a:extLst>
            </p:cNvPr>
            <p:cNvSpPr/>
            <p:nvPr/>
          </p:nvSpPr>
          <p:spPr>
            <a:xfrm>
              <a:off x="1960441" y="4429090"/>
              <a:ext cx="8271118" cy="1600672"/>
            </a:xfrm>
            <a:prstGeom prst="ellipse">
              <a:avLst/>
            </a:prstGeom>
            <a:gradFill flip="none" rotWithShape="1">
              <a:gsLst>
                <a:gs pos="0">
                  <a:schemeClr val="accent1">
                    <a:alpha val="16000"/>
                  </a:schemeClr>
                </a:gs>
                <a:gs pos="80000">
                  <a:schemeClr val="accent1">
                    <a:alpha val="7000"/>
                  </a:schemeClr>
                </a:gs>
                <a:gs pos="20000">
                  <a:schemeClr val="accent1">
                    <a:alpha val="7000"/>
                  </a:schemeClr>
                </a:gs>
                <a:gs pos="100000">
                  <a:schemeClr val="accent1">
                    <a:alpha val="16000"/>
                  </a:schemeClr>
                </a:gs>
              </a:gsLst>
              <a:lin ang="10800000" scaled="1"/>
              <a:tileRect/>
            </a:gradFill>
            <a:ln w="6350">
              <a:gradFill>
                <a:gsLst>
                  <a:gs pos="1300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a:extLst>
                <a:ext uri="{FF2B5EF4-FFF2-40B4-BE49-F238E27FC236}">
                  <a16:creationId xmlns:a16="http://schemas.microsoft.com/office/drawing/2014/main" id="{B405C7BD-0C8E-E25E-F131-E5FD1615BB5D}"/>
                </a:ext>
              </a:extLst>
            </p:cNvPr>
            <p:cNvSpPr/>
            <p:nvPr/>
          </p:nvSpPr>
          <p:spPr>
            <a:xfrm>
              <a:off x="3040697" y="4594690"/>
              <a:ext cx="6110606" cy="958596"/>
            </a:xfrm>
            <a:prstGeom prst="ellipse">
              <a:avLst/>
            </a:prstGeom>
            <a:gradFill flip="none" rotWithShape="1">
              <a:gsLst>
                <a:gs pos="0">
                  <a:schemeClr val="accent1">
                    <a:alpha val="31000"/>
                  </a:schemeClr>
                </a:gs>
                <a:gs pos="80000">
                  <a:schemeClr val="accent1">
                    <a:alpha val="15000"/>
                  </a:schemeClr>
                </a:gs>
                <a:gs pos="20000">
                  <a:schemeClr val="accent1">
                    <a:alpha val="15000"/>
                  </a:schemeClr>
                </a:gs>
                <a:gs pos="100000">
                  <a:schemeClr val="accent1">
                    <a:alpha val="30000"/>
                  </a:schemeClr>
                </a:gs>
              </a:gsLst>
              <a:lin ang="10800000" scaled="1"/>
              <a:tileRect/>
            </a:gradFill>
            <a:ln w="6350">
              <a:gradFill>
                <a:gsLst>
                  <a:gs pos="13000">
                    <a:schemeClr val="accent1">
                      <a:alpha val="0"/>
                    </a:schemeClr>
                  </a:gs>
                  <a:gs pos="100000">
                    <a:schemeClr val="accent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14">
              <a:extLst>
                <a:ext uri="{FF2B5EF4-FFF2-40B4-BE49-F238E27FC236}">
                  <a16:creationId xmlns:a16="http://schemas.microsoft.com/office/drawing/2014/main" id="{C35AD863-00B2-CE71-3FA5-16069EFB791F}"/>
                </a:ext>
              </a:extLst>
            </p:cNvPr>
            <p:cNvSpPr/>
            <p:nvPr/>
          </p:nvSpPr>
          <p:spPr>
            <a:xfrm>
              <a:off x="3621881" y="4662053"/>
              <a:ext cx="91810" cy="1043348"/>
            </a:xfrm>
            <a:prstGeom prst="rect">
              <a:avLst/>
            </a:prstGeom>
            <a:gradFill flip="none" rotWithShape="1">
              <a:gsLst>
                <a:gs pos="0">
                  <a:schemeClr val="accent1">
                    <a:lumMod val="30000"/>
                    <a:lumOff val="70000"/>
                    <a:alpha val="27000"/>
                  </a:schemeClr>
                </a:gs>
                <a:gs pos="100000">
                  <a:schemeClr val="accent1">
                    <a:lumMod val="50000"/>
                    <a:lumOff val="50000"/>
                  </a:schemeClr>
                </a:gs>
              </a:gsLst>
              <a:lin ang="162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a:extLst>
              <a:ext uri="{FF2B5EF4-FFF2-40B4-BE49-F238E27FC236}">
                <a16:creationId xmlns:a16="http://schemas.microsoft.com/office/drawing/2014/main" id="{E72FBEA1-74AA-1E8D-2DB8-617FD3EB36A6}"/>
              </a:ext>
            </a:extLst>
          </p:cNvPr>
          <p:cNvGrpSpPr/>
          <p:nvPr/>
        </p:nvGrpSpPr>
        <p:grpSpPr>
          <a:xfrm>
            <a:off x="4237501" y="3538761"/>
            <a:ext cx="3848382" cy="2771157"/>
            <a:chOff x="4105277" y="3139167"/>
            <a:chExt cx="4181401" cy="3010961"/>
          </a:xfrm>
        </p:grpSpPr>
        <p:pic>
          <p:nvPicPr>
            <p:cNvPr id="9" name="图片 8" descr="图片包含 游戏机, 黑暗, 电脑, 笔记本&#10;&#10;描述已自动生成">
              <a:extLst>
                <a:ext uri="{FF2B5EF4-FFF2-40B4-BE49-F238E27FC236}">
                  <a16:creationId xmlns:a16="http://schemas.microsoft.com/office/drawing/2014/main" id="{7ADA2259-A929-35FD-9102-F669AD8BA556}"/>
                </a:ext>
              </a:extLst>
            </p:cNvPr>
            <p:cNvPicPr>
              <a:picLocks noChangeAspect="1"/>
            </p:cNvPicPr>
            <p:nvPr/>
          </p:nvPicPr>
          <p:blipFill rotWithShape="1">
            <a:blip r:embed="rId17" cstate="email">
              <a:alphaModFix amt="57000"/>
              <a:extLst>
                <a:ext uri="{28A0092B-C50C-407E-A947-70E740481C1C}">
                  <a14:useLocalDpi xmlns:a14="http://schemas.microsoft.com/office/drawing/2010/main"/>
                </a:ext>
              </a:extLst>
            </a:blip>
            <a:srcRect/>
            <a:stretch/>
          </p:blipFill>
          <p:spPr>
            <a:xfrm>
              <a:off x="4105277" y="4401240"/>
              <a:ext cx="4181401" cy="1748888"/>
            </a:xfrm>
            <a:prstGeom prst="rect">
              <a:avLst/>
            </a:prstGeom>
          </p:spPr>
        </p:pic>
        <p:pic>
          <p:nvPicPr>
            <p:cNvPr id="10" name="图片 9" descr="图片包含 船, 大, 停靠, 码头&#10;&#10;描述已自动生成">
              <a:extLst>
                <a:ext uri="{FF2B5EF4-FFF2-40B4-BE49-F238E27FC236}">
                  <a16:creationId xmlns:a16="http://schemas.microsoft.com/office/drawing/2014/main" id="{ADD40EFA-D5EB-ABF1-4341-4753C466FBBE}"/>
                </a:ext>
              </a:extLst>
            </p:cNvPr>
            <p:cNvPicPr>
              <a:picLocks noChangeAspect="1"/>
            </p:cNvPicPr>
            <p:nvPr/>
          </p:nvPicPr>
          <p:blipFill>
            <a:blip r:embed="rId18" cstate="email">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384800" y="3139167"/>
              <a:ext cx="3887589" cy="2394755"/>
            </a:xfrm>
            <a:prstGeom prst="rect">
              <a:avLst/>
            </a:prstGeom>
            <a:effectLst>
              <a:outerShdw blurRad="279400" dist="279400" dir="5400000" sx="96000" sy="96000" algn="t" rotWithShape="0">
                <a:schemeClr val="accent1">
                  <a:lumMod val="75000"/>
                  <a:alpha val="35000"/>
                </a:schemeClr>
              </a:outerShdw>
            </a:effectLst>
          </p:spPr>
        </p:pic>
      </p:grpSp>
    </p:spTree>
    <p:extLst>
      <p:ext uri="{BB962C8B-B14F-4D97-AF65-F5344CB8AC3E}">
        <p14:creationId xmlns:p14="http://schemas.microsoft.com/office/powerpoint/2010/main" val="3148985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CC82A6D-18AC-5001-3C76-4401627B5C6D}"/>
              </a:ext>
            </a:extLst>
          </p:cNvPr>
          <p:cNvPicPr>
            <a:picLocks noChangeAspect="1"/>
          </p:cNvPicPr>
          <p:nvPr/>
        </p:nvPicPr>
        <p:blipFill>
          <a:blip r:embed="rId4" cstate="email">
            <a:alphaModFix amt="66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pic>
        <p:nvPicPr>
          <p:cNvPr id="63" name="图片 62">
            <a:extLst>
              <a:ext uri="{FF2B5EF4-FFF2-40B4-BE49-F238E27FC236}">
                <a16:creationId xmlns:a16="http://schemas.microsoft.com/office/drawing/2014/main" id="{CE95FA59-AB60-A57E-EDE6-A73EC13EB67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025" y="12701"/>
            <a:ext cx="6969125" cy="6858000"/>
          </a:xfrm>
          <a:custGeom>
            <a:avLst/>
            <a:gdLst>
              <a:gd name="connsiteX0" fmla="*/ 0 w 6969125"/>
              <a:gd name="connsiteY0" fmla="*/ 0 h 6858000"/>
              <a:gd name="connsiteX1" fmla="*/ 6969125 w 6969125"/>
              <a:gd name="connsiteY1" fmla="*/ 0 h 6858000"/>
              <a:gd name="connsiteX2" fmla="*/ 6969125 w 6969125"/>
              <a:gd name="connsiteY2" fmla="*/ 61451 h 6858000"/>
              <a:gd name="connsiteX3" fmla="*/ 6948872 w 6969125"/>
              <a:gd name="connsiteY3" fmla="*/ 380648 h 6858000"/>
              <a:gd name="connsiteX4" fmla="*/ 4761239 w 6969125"/>
              <a:gd name="connsiteY4" fmla="*/ 5567662 h 6858000"/>
              <a:gd name="connsiteX5" fmla="*/ 4617174 w 6969125"/>
              <a:gd name="connsiteY5" fmla="*/ 5717219 h 6858000"/>
              <a:gd name="connsiteX6" fmla="*/ 4515079 w 6969125"/>
              <a:gd name="connsiteY6" fmla="*/ 5823206 h 6858000"/>
              <a:gd name="connsiteX7" fmla="*/ 3433448 w 6969125"/>
              <a:gd name="connsiteY7" fmla="*/ 6698504 h 6858000"/>
              <a:gd name="connsiteX8" fmla="*/ 3209925 w 6969125"/>
              <a:gd name="connsiteY8" fmla="*/ 6835705 h 6858000"/>
              <a:gd name="connsiteX9" fmla="*/ 3209925 w 6969125"/>
              <a:gd name="connsiteY9" fmla="*/ 6845299 h 6858000"/>
              <a:gd name="connsiteX10" fmla="*/ 4916079 w 6969125"/>
              <a:gd name="connsiteY10" fmla="*/ 6845299 h 6858000"/>
              <a:gd name="connsiteX11" fmla="*/ 4945003 w 6969125"/>
              <a:gd name="connsiteY11" fmla="*/ 6812763 h 6858000"/>
              <a:gd name="connsiteX12" fmla="*/ 5046575 w 6969125"/>
              <a:gd name="connsiteY12" fmla="*/ 6698504 h 6858000"/>
              <a:gd name="connsiteX13" fmla="*/ 6964786 w 6969125"/>
              <a:gd name="connsiteY13" fmla="*/ 380648 h 6858000"/>
              <a:gd name="connsiteX14" fmla="*/ 6969125 w 6969125"/>
              <a:gd name="connsiteY14" fmla="*/ 191932 h 6858000"/>
              <a:gd name="connsiteX15" fmla="*/ 6969125 w 6969125"/>
              <a:gd name="connsiteY15" fmla="*/ 191933 h 6858000"/>
              <a:gd name="connsiteX16" fmla="*/ 6964786 w 6969125"/>
              <a:gd name="connsiteY16" fmla="*/ 380649 h 6858000"/>
              <a:gd name="connsiteX17" fmla="*/ 5046575 w 6969125"/>
              <a:gd name="connsiteY17" fmla="*/ 6698505 h 6858000"/>
              <a:gd name="connsiteX18" fmla="*/ 4945003 w 6969125"/>
              <a:gd name="connsiteY18" fmla="*/ 6812764 h 6858000"/>
              <a:gd name="connsiteX19" fmla="*/ 4916079 w 6969125"/>
              <a:gd name="connsiteY19" fmla="*/ 6845300 h 6858000"/>
              <a:gd name="connsiteX20" fmla="*/ 6969125 w 6969125"/>
              <a:gd name="connsiteY20" fmla="*/ 6845300 h 6858000"/>
              <a:gd name="connsiteX21" fmla="*/ 6969125 w 6969125"/>
              <a:gd name="connsiteY21" fmla="*/ 6858000 h 6858000"/>
              <a:gd name="connsiteX22" fmla="*/ 0 w 6969125"/>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9125" h="6858000">
                <a:moveTo>
                  <a:pt x="0" y="0"/>
                </a:moveTo>
                <a:lnTo>
                  <a:pt x="6969125" y="0"/>
                </a:lnTo>
                <a:lnTo>
                  <a:pt x="6969125" y="61451"/>
                </a:lnTo>
                <a:lnTo>
                  <a:pt x="6948872" y="380648"/>
                </a:lnTo>
                <a:cubicBezTo>
                  <a:pt x="6775161" y="2430563"/>
                  <a:pt x="5966027" y="4255351"/>
                  <a:pt x="4761239" y="5567662"/>
                </a:cubicBezTo>
                <a:lnTo>
                  <a:pt x="4617174" y="5717219"/>
                </a:lnTo>
                <a:lnTo>
                  <a:pt x="4515079" y="5823206"/>
                </a:lnTo>
                <a:cubicBezTo>
                  <a:pt x="4180019" y="6154593"/>
                  <a:pt x="3817960" y="6448176"/>
                  <a:pt x="3433448" y="6698504"/>
                </a:cubicBezTo>
                <a:lnTo>
                  <a:pt x="3209925" y="6835705"/>
                </a:lnTo>
                <a:lnTo>
                  <a:pt x="3209925" y="6845299"/>
                </a:lnTo>
                <a:lnTo>
                  <a:pt x="4916079" y="6845299"/>
                </a:lnTo>
                <a:lnTo>
                  <a:pt x="4945003" y="6812763"/>
                </a:lnTo>
                <a:lnTo>
                  <a:pt x="5046575" y="6698504"/>
                </a:lnTo>
                <a:cubicBezTo>
                  <a:pt x="6095627" y="5446863"/>
                  <a:pt x="6838404" y="3113868"/>
                  <a:pt x="6964786" y="380648"/>
                </a:cubicBezTo>
                <a:lnTo>
                  <a:pt x="6969125" y="191932"/>
                </a:lnTo>
                <a:lnTo>
                  <a:pt x="6969125" y="191933"/>
                </a:lnTo>
                <a:lnTo>
                  <a:pt x="6964786" y="380649"/>
                </a:lnTo>
                <a:cubicBezTo>
                  <a:pt x="6838404" y="3113869"/>
                  <a:pt x="6095627" y="5446864"/>
                  <a:pt x="5046575" y="6698505"/>
                </a:cubicBezTo>
                <a:lnTo>
                  <a:pt x="4945003" y="6812764"/>
                </a:lnTo>
                <a:lnTo>
                  <a:pt x="4916079" y="6845300"/>
                </a:lnTo>
                <a:lnTo>
                  <a:pt x="6969125" y="6845300"/>
                </a:lnTo>
                <a:lnTo>
                  <a:pt x="6969125" y="6858000"/>
                </a:lnTo>
                <a:lnTo>
                  <a:pt x="0" y="6858000"/>
                </a:lnTo>
                <a:close/>
              </a:path>
            </a:pathLst>
          </a:custGeom>
        </p:spPr>
      </p:pic>
      <p:grpSp>
        <p:nvGrpSpPr>
          <p:cNvPr id="78" name="组合 77">
            <a:extLst>
              <a:ext uri="{FF2B5EF4-FFF2-40B4-BE49-F238E27FC236}">
                <a16:creationId xmlns:a16="http://schemas.microsoft.com/office/drawing/2014/main" id="{D38B4FBB-995E-594C-3619-736443D31D2D}"/>
              </a:ext>
            </a:extLst>
          </p:cNvPr>
          <p:cNvGrpSpPr/>
          <p:nvPr/>
        </p:nvGrpSpPr>
        <p:grpSpPr>
          <a:xfrm>
            <a:off x="3004603" y="-235457"/>
            <a:ext cx="3704205" cy="7309484"/>
            <a:chOff x="3149595" y="-215252"/>
            <a:chExt cx="3638821" cy="7180462"/>
          </a:xfrm>
        </p:grpSpPr>
        <p:sp>
          <p:nvSpPr>
            <p:cNvPr id="77" name="任意多边形: 形状 76">
              <a:extLst>
                <a:ext uri="{FF2B5EF4-FFF2-40B4-BE49-F238E27FC236}">
                  <a16:creationId xmlns:a16="http://schemas.microsoft.com/office/drawing/2014/main" id="{327D93FB-24F5-48B4-DF53-970D00765FF4}"/>
                </a:ext>
              </a:extLst>
            </p:cNvPr>
            <p:cNvSpPr/>
            <p:nvPr/>
          </p:nvSpPr>
          <p:spPr>
            <a:xfrm rot="5726239" flipH="1" flipV="1">
              <a:off x="1687393" y="2023798"/>
              <a:ext cx="6881327" cy="3001497"/>
            </a:xfrm>
            <a:custGeom>
              <a:avLst/>
              <a:gdLst>
                <a:gd name="connsiteX0" fmla="*/ 6881327 w 6881327"/>
                <a:gd name="connsiteY0" fmla="*/ 2996946 h 3001497"/>
                <a:gd name="connsiteX1" fmla="*/ 6878443 w 6881327"/>
                <a:gd name="connsiteY1" fmla="*/ 2997117 h 3001497"/>
                <a:gd name="connsiteX2" fmla="*/ 6769492 w 6881327"/>
                <a:gd name="connsiteY2" fmla="*/ 3001239 h 3001497"/>
                <a:gd name="connsiteX3" fmla="*/ 6685685 w 6881327"/>
                <a:gd name="connsiteY3" fmla="*/ 3001497 h 3001497"/>
                <a:gd name="connsiteX4" fmla="*/ 6316649 w 6881327"/>
                <a:gd name="connsiteY4" fmla="*/ 2980605 h 3001497"/>
                <a:gd name="connsiteX5" fmla="*/ 3360188 w 6881327"/>
                <a:gd name="connsiteY5" fmla="*/ 2523945 h 3001497"/>
                <a:gd name="connsiteX6" fmla="*/ 3007622 w 6881327"/>
                <a:gd name="connsiteY6" fmla="*/ 2429329 h 3001497"/>
                <a:gd name="connsiteX7" fmla="*/ 2788723 w 6881327"/>
                <a:gd name="connsiteY7" fmla="*/ 2346003 h 3001497"/>
                <a:gd name="connsiteX8" fmla="*/ 1342419 w 6881327"/>
                <a:gd name="connsiteY8" fmla="*/ 1593532 h 3001497"/>
                <a:gd name="connsiteX9" fmla="*/ 1176639 w 6881327"/>
                <a:gd name="connsiteY9" fmla="*/ 1477973 h 3001497"/>
                <a:gd name="connsiteX10" fmla="*/ 1059156 w 6881327"/>
                <a:gd name="connsiteY10" fmla="*/ 1396081 h 3001497"/>
                <a:gd name="connsiteX11" fmla="*/ 63120 w 6881327"/>
                <a:gd name="connsiteY11" fmla="*/ 499119 h 3001497"/>
                <a:gd name="connsiteX12" fmla="*/ 0 w 6881327"/>
                <a:gd name="connsiteY12" fmla="*/ 424862 h 3001497"/>
                <a:gd name="connsiteX13" fmla="*/ 0 w 6881327"/>
                <a:gd name="connsiteY13" fmla="*/ 0 h 3001497"/>
                <a:gd name="connsiteX14" fmla="*/ 7269 w 6881327"/>
                <a:gd name="connsiteY14" fmla="*/ 9627 h 3001497"/>
                <a:gd name="connsiteX15" fmla="*/ 977612 w 6881327"/>
                <a:gd name="connsiteY15" fmla="*/ 990965 h 3001497"/>
                <a:gd name="connsiteX16" fmla="*/ 1093476 w 6881327"/>
                <a:gd name="connsiteY16" fmla="*/ 1082160 h 3001497"/>
                <a:gd name="connsiteX17" fmla="*/ 1256970 w 6881327"/>
                <a:gd name="connsiteY17" fmla="*/ 1210844 h 3001497"/>
                <a:gd name="connsiteX18" fmla="*/ 6369897 w 6881327"/>
                <a:gd name="connsiteY18" fmla="*/ 2971189 h 3001497"/>
                <a:gd name="connsiteX19" fmla="*/ 6752227 w 6881327"/>
                <a:gd name="connsiteY19" fmla="*/ 2985403 h 3001497"/>
                <a:gd name="connsiteX20" fmla="*/ 6854004 w 6881327"/>
                <a:gd name="connsiteY20" fmla="*/ 2995331 h 3001497"/>
                <a:gd name="connsiteX21" fmla="*/ 6881327 w 6881327"/>
                <a:gd name="connsiteY21" fmla="*/ 2996946 h 300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81327" h="3001497">
                  <a:moveTo>
                    <a:pt x="6881327" y="2996946"/>
                  </a:moveTo>
                  <a:lnTo>
                    <a:pt x="6878443" y="2997117"/>
                  </a:lnTo>
                  <a:lnTo>
                    <a:pt x="6769492" y="3001239"/>
                  </a:lnTo>
                  <a:lnTo>
                    <a:pt x="6685685" y="3001497"/>
                  </a:lnTo>
                  <a:lnTo>
                    <a:pt x="6316649" y="2980605"/>
                  </a:lnTo>
                  <a:cubicBezTo>
                    <a:pt x="5252572" y="2905812"/>
                    <a:pt x="4254411" y="2748216"/>
                    <a:pt x="3360188" y="2523945"/>
                  </a:cubicBezTo>
                  <a:lnTo>
                    <a:pt x="3007622" y="2429329"/>
                  </a:lnTo>
                  <a:lnTo>
                    <a:pt x="2788723" y="2346003"/>
                  </a:lnTo>
                  <a:cubicBezTo>
                    <a:pt x="2268746" y="2138347"/>
                    <a:pt x="1783679" y="1885753"/>
                    <a:pt x="1342419" y="1593532"/>
                  </a:cubicBezTo>
                  <a:lnTo>
                    <a:pt x="1176639" y="1477973"/>
                  </a:lnTo>
                  <a:lnTo>
                    <a:pt x="1059156" y="1396081"/>
                  </a:lnTo>
                  <a:cubicBezTo>
                    <a:pt x="690109" y="1125371"/>
                    <a:pt x="356109" y="825197"/>
                    <a:pt x="63120" y="499119"/>
                  </a:cubicBezTo>
                  <a:lnTo>
                    <a:pt x="0" y="424862"/>
                  </a:lnTo>
                  <a:lnTo>
                    <a:pt x="0" y="0"/>
                  </a:lnTo>
                  <a:lnTo>
                    <a:pt x="7269" y="9627"/>
                  </a:lnTo>
                  <a:cubicBezTo>
                    <a:pt x="289028" y="362218"/>
                    <a:pt x="614448" y="690669"/>
                    <a:pt x="977612" y="990965"/>
                  </a:cubicBezTo>
                  <a:lnTo>
                    <a:pt x="1093476" y="1082160"/>
                  </a:lnTo>
                  <a:lnTo>
                    <a:pt x="1256970" y="1210844"/>
                  </a:lnTo>
                  <a:cubicBezTo>
                    <a:pt x="2598765" y="2216199"/>
                    <a:pt x="4388778" y="2861157"/>
                    <a:pt x="6369897" y="2971189"/>
                  </a:cubicBezTo>
                  <a:lnTo>
                    <a:pt x="6752227" y="2985403"/>
                  </a:lnTo>
                  <a:lnTo>
                    <a:pt x="6854004" y="2995331"/>
                  </a:lnTo>
                  <a:lnTo>
                    <a:pt x="6881327" y="2996946"/>
                  </a:lnTo>
                  <a:close/>
                </a:path>
              </a:pathLst>
            </a:custGeom>
            <a:gradFill>
              <a:gsLst>
                <a:gs pos="0">
                  <a:schemeClr val="accent2"/>
                </a:gs>
                <a:gs pos="100000">
                  <a:schemeClr val="accent2">
                    <a:lumMod val="75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形状 67">
              <a:extLst>
                <a:ext uri="{FF2B5EF4-FFF2-40B4-BE49-F238E27FC236}">
                  <a16:creationId xmlns:a16="http://schemas.microsoft.com/office/drawing/2014/main" id="{4A480DA6-414F-EF79-67FE-5108F241334D}"/>
                </a:ext>
              </a:extLst>
            </p:cNvPr>
            <p:cNvSpPr/>
            <p:nvPr/>
          </p:nvSpPr>
          <p:spPr>
            <a:xfrm rot="5578899" flipH="1" flipV="1">
              <a:off x="1395686" y="1538657"/>
              <a:ext cx="7146639" cy="3638821"/>
            </a:xfrm>
            <a:custGeom>
              <a:avLst/>
              <a:gdLst>
                <a:gd name="connsiteX0" fmla="*/ 6959164 w 7067313"/>
                <a:gd name="connsiteY0" fmla="*/ 3555827 h 3562085"/>
                <a:gd name="connsiteX1" fmla="*/ 6770348 w 7067313"/>
                <a:gd name="connsiteY1" fmla="*/ 3555858 h 3562085"/>
                <a:gd name="connsiteX2" fmla="*/ 6662554 w 7067313"/>
                <a:gd name="connsiteY2" fmla="*/ 3553598 h 3562085"/>
                <a:gd name="connsiteX3" fmla="*/ 6140209 w 7067313"/>
                <a:gd name="connsiteY3" fmla="*/ 3524655 h 3562085"/>
                <a:gd name="connsiteX4" fmla="*/ 5661284 w 7067313"/>
                <a:gd name="connsiteY4" fmla="*/ 3485273 h 3562085"/>
                <a:gd name="connsiteX5" fmla="*/ 5546839 w 7067313"/>
                <a:gd name="connsiteY5" fmla="*/ 3472654 h 3562085"/>
                <a:gd name="connsiteX6" fmla="*/ 1387135 w 7067313"/>
                <a:gd name="connsiteY6" fmla="*/ 1864737 h 3562085"/>
                <a:gd name="connsiteX7" fmla="*/ 1230218 w 7067313"/>
                <a:gd name="connsiteY7" fmla="*/ 1742244 h 3562085"/>
                <a:gd name="connsiteX8" fmla="*/ 1119016 w 7067313"/>
                <a:gd name="connsiteY8" fmla="*/ 1655437 h 3562085"/>
                <a:gd name="connsiteX9" fmla="*/ 188048 w 7067313"/>
                <a:gd name="connsiteY9" fmla="*/ 721429 h 3562085"/>
                <a:gd name="connsiteX10" fmla="*/ 17906 w 7067313"/>
                <a:gd name="connsiteY10" fmla="*/ 497801 h 3562085"/>
                <a:gd name="connsiteX11" fmla="*/ 87285 w 7067313"/>
                <a:gd name="connsiteY11" fmla="*/ 1693466 h 3562085"/>
                <a:gd name="connsiteX12" fmla="*/ 43880 w 7067313"/>
                <a:gd name="connsiteY12" fmla="*/ 1658279 h 3562085"/>
                <a:gd name="connsiteX13" fmla="*/ 0 w 7067313"/>
                <a:gd name="connsiteY13" fmla="*/ 1622705 h 3562085"/>
                <a:gd name="connsiteX14" fmla="*/ 0 w 7067313"/>
                <a:gd name="connsiteY14" fmla="*/ 0 h 3562085"/>
                <a:gd name="connsiteX15" fmla="*/ 161454 w 7067313"/>
                <a:gd name="connsiteY15" fmla="*/ 239870 h 3562085"/>
                <a:gd name="connsiteX16" fmla="*/ 1062139 w 7067313"/>
                <a:gd name="connsiteY16" fmla="*/ 1254848 h 3562085"/>
                <a:gd name="connsiteX17" fmla="*/ 1171200 w 7067313"/>
                <a:gd name="connsiteY17" fmla="*/ 1350652 h 3562085"/>
                <a:gd name="connsiteX18" fmla="*/ 1325095 w 7067313"/>
                <a:gd name="connsiteY18" fmla="*/ 1485839 h 3562085"/>
                <a:gd name="connsiteX19" fmla="*/ 6662554 w 7067313"/>
                <a:gd name="connsiteY19" fmla="*/ 3538665 h 3562085"/>
                <a:gd name="connsiteX20" fmla="*/ 7067313 w 7067313"/>
                <a:gd name="connsiteY20" fmla="*/ 3562085 h 3562085"/>
                <a:gd name="connsiteX21" fmla="*/ 6963970 w 7067313"/>
                <a:gd name="connsiteY21" fmla="*/ 3559918 h 3562085"/>
                <a:gd name="connsiteX22" fmla="*/ 7004157 w 7067313"/>
                <a:gd name="connsiteY22" fmla="*/ 3558431 h 356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313" h="3562085">
                  <a:moveTo>
                    <a:pt x="6959164" y="3555827"/>
                  </a:moveTo>
                  <a:lnTo>
                    <a:pt x="6770348" y="3555858"/>
                  </a:lnTo>
                  <a:lnTo>
                    <a:pt x="6662554" y="3553598"/>
                  </a:lnTo>
                  <a:cubicBezTo>
                    <a:pt x="6486774" y="3546186"/>
                    <a:pt x="6312601" y="3536515"/>
                    <a:pt x="6140209" y="3524655"/>
                  </a:cubicBezTo>
                  <a:lnTo>
                    <a:pt x="5661284" y="3485273"/>
                  </a:lnTo>
                  <a:lnTo>
                    <a:pt x="5546839" y="3472654"/>
                  </a:lnTo>
                  <a:cubicBezTo>
                    <a:pt x="3943431" y="3266173"/>
                    <a:pt x="2503308" y="2694148"/>
                    <a:pt x="1387135" y="1864737"/>
                  </a:cubicBezTo>
                  <a:lnTo>
                    <a:pt x="1230218" y="1742244"/>
                  </a:lnTo>
                  <a:lnTo>
                    <a:pt x="1119016" y="1655437"/>
                  </a:lnTo>
                  <a:cubicBezTo>
                    <a:pt x="770485" y="1369597"/>
                    <a:pt x="458269" y="1056986"/>
                    <a:pt x="188048" y="721429"/>
                  </a:cubicBezTo>
                  <a:lnTo>
                    <a:pt x="17906" y="497801"/>
                  </a:lnTo>
                  <a:lnTo>
                    <a:pt x="87285" y="1693466"/>
                  </a:lnTo>
                  <a:lnTo>
                    <a:pt x="43880" y="1658279"/>
                  </a:lnTo>
                  <a:lnTo>
                    <a:pt x="0" y="1622705"/>
                  </a:lnTo>
                  <a:lnTo>
                    <a:pt x="0" y="0"/>
                  </a:lnTo>
                  <a:lnTo>
                    <a:pt x="161454" y="239870"/>
                  </a:lnTo>
                  <a:cubicBezTo>
                    <a:pt x="419042" y="600687"/>
                    <a:pt x="721140" y="940435"/>
                    <a:pt x="1062139" y="1254848"/>
                  </a:cubicBezTo>
                  <a:lnTo>
                    <a:pt x="1171200" y="1350652"/>
                  </a:lnTo>
                  <a:lnTo>
                    <a:pt x="1325095" y="1485839"/>
                  </a:lnTo>
                  <a:cubicBezTo>
                    <a:pt x="2675468" y="2616385"/>
                    <a:pt x="4553183" y="3375659"/>
                    <a:pt x="6662554" y="3538665"/>
                  </a:cubicBezTo>
                  <a:close/>
                  <a:moveTo>
                    <a:pt x="7067313" y="3562085"/>
                  </a:moveTo>
                  <a:lnTo>
                    <a:pt x="6963970" y="3559918"/>
                  </a:lnTo>
                  <a:lnTo>
                    <a:pt x="7004157" y="3558431"/>
                  </a:lnTo>
                  <a:close/>
                </a:path>
              </a:pathLst>
            </a:custGeom>
            <a:gradFill>
              <a:gsLst>
                <a:gs pos="0">
                  <a:schemeClr val="accent1">
                    <a:lumMod val="100000"/>
                  </a:schemeClr>
                </a:gs>
                <a:gs pos="100000">
                  <a:schemeClr val="accent1">
                    <a:lumMod val="75000"/>
                  </a:schemeClr>
                </a:gs>
              </a:gsLst>
              <a:lin ang="0" scaled="0"/>
            </a:gradFill>
            <a:ln w="12700" cap="flat" cmpd="sng" algn="ctr">
              <a:noFill/>
              <a:prstDash val="solid"/>
              <a:miter lim="800000"/>
            </a:ln>
            <a:effectLst>
              <a:outerShdw blurRad="190500" dist="50800" dir="5400000" sx="106000" sy="106000" algn="ctr" rotWithShape="0">
                <a:schemeClr val="accent1">
                  <a:lumMod val="20000"/>
                  <a:lumOff val="80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66" name="图片 65" descr="图片包含 游戏机, 钢琴&#10;&#10;描述已自动生成">
            <a:extLst>
              <a:ext uri="{FF2B5EF4-FFF2-40B4-BE49-F238E27FC236}">
                <a16:creationId xmlns:a16="http://schemas.microsoft.com/office/drawing/2014/main" id="{635EEBF1-2173-4AE3-BB21-F602284E0A13}"/>
              </a:ext>
            </a:extLst>
          </p:cNvPr>
          <p:cNvPicPr>
            <a:picLocks noChangeAspect="1"/>
          </p:cNvPicPr>
          <p:nvPr/>
        </p:nvPicPr>
        <p:blipFill>
          <a:blip r:embed="rId7">
            <a:lum bright="70000" contrast="-70000"/>
            <a:extLst>
              <a:ext uri="{28A0092B-C50C-407E-A947-70E740481C1C}">
                <a14:useLocalDpi xmlns:a14="http://schemas.microsoft.com/office/drawing/2010/main"/>
              </a:ext>
            </a:extLst>
          </a:blip>
          <a:stretch>
            <a:fillRect/>
          </a:stretch>
        </p:blipFill>
        <p:spPr>
          <a:xfrm rot="21330830">
            <a:off x="-1714907" y="-331559"/>
            <a:ext cx="7892111" cy="3552906"/>
          </a:xfrm>
          <a:prstGeom prst="rect">
            <a:avLst/>
          </a:prstGeom>
        </p:spPr>
      </p:pic>
      <p:grpSp>
        <p:nvGrpSpPr>
          <p:cNvPr id="3" name="组合 2">
            <a:extLst>
              <a:ext uri="{FF2B5EF4-FFF2-40B4-BE49-F238E27FC236}">
                <a16:creationId xmlns:a16="http://schemas.microsoft.com/office/drawing/2014/main" id="{61D88907-DD00-86B4-B8EB-AD98F26F08EB}"/>
              </a:ext>
            </a:extLst>
          </p:cNvPr>
          <p:cNvGrpSpPr/>
          <p:nvPr/>
        </p:nvGrpSpPr>
        <p:grpSpPr>
          <a:xfrm>
            <a:off x="5956300" y="1199966"/>
            <a:ext cx="5800834" cy="4259037"/>
            <a:chOff x="6096000" y="1199966"/>
            <a:chExt cx="5800834" cy="4259037"/>
          </a:xfrm>
        </p:grpSpPr>
        <p:grpSp>
          <p:nvGrpSpPr>
            <p:cNvPr id="79" name="组合 78">
              <a:extLst>
                <a:ext uri="{FF2B5EF4-FFF2-40B4-BE49-F238E27FC236}">
                  <a16:creationId xmlns:a16="http://schemas.microsoft.com/office/drawing/2014/main" id="{793E0FE0-CD25-76E1-D258-37BCBDA31A4E}"/>
                </a:ext>
              </a:extLst>
            </p:cNvPr>
            <p:cNvGrpSpPr/>
            <p:nvPr/>
          </p:nvGrpSpPr>
          <p:grpSpPr>
            <a:xfrm>
              <a:off x="7394101" y="1199966"/>
              <a:ext cx="3204633" cy="3222444"/>
              <a:chOff x="4540250" y="1555403"/>
              <a:chExt cx="3204633" cy="3222444"/>
            </a:xfrm>
          </p:grpSpPr>
          <p:sp>
            <p:nvSpPr>
              <p:cNvPr id="80" name="文本框 79">
                <a:extLst>
                  <a:ext uri="{FF2B5EF4-FFF2-40B4-BE49-F238E27FC236}">
                    <a16:creationId xmlns:a16="http://schemas.microsoft.com/office/drawing/2014/main" id="{DA5F794D-69B8-AF51-64EF-98D35A4809EA}"/>
                  </a:ext>
                </a:extLst>
              </p:cNvPr>
              <p:cNvSpPr txBox="1"/>
              <p:nvPr/>
            </p:nvSpPr>
            <p:spPr>
              <a:xfrm>
                <a:off x="4540250" y="1555403"/>
                <a:ext cx="3111500" cy="3154710"/>
              </a:xfrm>
              <a:prstGeom prst="rect">
                <a:avLst/>
              </a:prstGeom>
              <a:noFill/>
              <a:ln>
                <a:noFill/>
              </a:ln>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1" name="文本框 80">
                <a:extLst>
                  <a:ext uri="{FF2B5EF4-FFF2-40B4-BE49-F238E27FC236}">
                    <a16:creationId xmlns:a16="http://schemas.microsoft.com/office/drawing/2014/main" id="{DDB7C5C6-FBBC-D884-81EE-A888421E8C0F}"/>
                  </a:ext>
                </a:extLst>
              </p:cNvPr>
              <p:cNvSpPr txBox="1"/>
              <p:nvPr/>
            </p:nvSpPr>
            <p:spPr>
              <a:xfrm>
                <a:off x="4548717" y="1561561"/>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81">
                <a:extLst>
                  <a:ext uri="{FF2B5EF4-FFF2-40B4-BE49-F238E27FC236}">
                    <a16:creationId xmlns:a16="http://schemas.microsoft.com/office/drawing/2014/main" id="{2CFA7239-5EFA-E631-9135-B82BA8905E75}"/>
                  </a:ext>
                </a:extLst>
              </p:cNvPr>
              <p:cNvSpPr txBox="1"/>
              <p:nvPr/>
            </p:nvSpPr>
            <p:spPr>
              <a:xfrm>
                <a:off x="4557183" y="1567718"/>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3" name="文本框 82">
                <a:extLst>
                  <a:ext uri="{FF2B5EF4-FFF2-40B4-BE49-F238E27FC236}">
                    <a16:creationId xmlns:a16="http://schemas.microsoft.com/office/drawing/2014/main" id="{72F67159-6AD2-DB2B-A658-2EC463BCF929}"/>
                  </a:ext>
                </a:extLst>
              </p:cNvPr>
              <p:cNvSpPr txBox="1"/>
              <p:nvPr/>
            </p:nvSpPr>
            <p:spPr>
              <a:xfrm>
                <a:off x="4565650" y="1573876"/>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83">
                <a:extLst>
                  <a:ext uri="{FF2B5EF4-FFF2-40B4-BE49-F238E27FC236}">
                    <a16:creationId xmlns:a16="http://schemas.microsoft.com/office/drawing/2014/main" id="{2AD01437-5913-95A3-B538-3248AA3488D3}"/>
                  </a:ext>
                </a:extLst>
              </p:cNvPr>
              <p:cNvSpPr txBox="1"/>
              <p:nvPr/>
            </p:nvSpPr>
            <p:spPr>
              <a:xfrm>
                <a:off x="4574117" y="1580034"/>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5" name="文本框 84">
                <a:extLst>
                  <a:ext uri="{FF2B5EF4-FFF2-40B4-BE49-F238E27FC236}">
                    <a16:creationId xmlns:a16="http://schemas.microsoft.com/office/drawing/2014/main" id="{4C4A4165-6D74-498C-08B5-B1AB2314808C}"/>
                  </a:ext>
                </a:extLst>
              </p:cNvPr>
              <p:cNvSpPr txBox="1"/>
              <p:nvPr/>
            </p:nvSpPr>
            <p:spPr>
              <a:xfrm>
                <a:off x="4582583" y="1586191"/>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6" name="文本框 85">
                <a:extLst>
                  <a:ext uri="{FF2B5EF4-FFF2-40B4-BE49-F238E27FC236}">
                    <a16:creationId xmlns:a16="http://schemas.microsoft.com/office/drawing/2014/main" id="{6F5E43C7-FC36-FB41-2DD0-1F61B8AB696D}"/>
                  </a:ext>
                </a:extLst>
              </p:cNvPr>
              <p:cNvSpPr txBox="1"/>
              <p:nvPr/>
            </p:nvSpPr>
            <p:spPr>
              <a:xfrm>
                <a:off x="4591050" y="1592349"/>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7" name="文本框 86">
                <a:extLst>
                  <a:ext uri="{FF2B5EF4-FFF2-40B4-BE49-F238E27FC236}">
                    <a16:creationId xmlns:a16="http://schemas.microsoft.com/office/drawing/2014/main" id="{5CFC74CD-A2E3-54B3-6EC1-18296ACB50A0}"/>
                  </a:ext>
                </a:extLst>
              </p:cNvPr>
              <p:cNvSpPr txBox="1"/>
              <p:nvPr/>
            </p:nvSpPr>
            <p:spPr>
              <a:xfrm>
                <a:off x="4599517" y="1598506"/>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a:extLst>
                  <a:ext uri="{FF2B5EF4-FFF2-40B4-BE49-F238E27FC236}">
                    <a16:creationId xmlns:a16="http://schemas.microsoft.com/office/drawing/2014/main" id="{6C2D4009-DF59-909C-F7C3-7C97CB9827D4}"/>
                  </a:ext>
                </a:extLst>
              </p:cNvPr>
              <p:cNvSpPr txBox="1"/>
              <p:nvPr/>
            </p:nvSpPr>
            <p:spPr>
              <a:xfrm>
                <a:off x="4607983" y="1604664"/>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89" name="文本框 88">
                <a:extLst>
                  <a:ext uri="{FF2B5EF4-FFF2-40B4-BE49-F238E27FC236}">
                    <a16:creationId xmlns:a16="http://schemas.microsoft.com/office/drawing/2014/main" id="{03B18400-2098-64B1-56CA-B633A959DAAE}"/>
                  </a:ext>
                </a:extLst>
              </p:cNvPr>
              <p:cNvSpPr txBox="1"/>
              <p:nvPr/>
            </p:nvSpPr>
            <p:spPr>
              <a:xfrm>
                <a:off x="4616450" y="1610822"/>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90" name="文本框 89">
                <a:extLst>
                  <a:ext uri="{FF2B5EF4-FFF2-40B4-BE49-F238E27FC236}">
                    <a16:creationId xmlns:a16="http://schemas.microsoft.com/office/drawing/2014/main" id="{1355F844-40DC-012E-1C6C-6691606A9932}"/>
                  </a:ext>
                </a:extLst>
              </p:cNvPr>
              <p:cNvSpPr txBox="1"/>
              <p:nvPr/>
            </p:nvSpPr>
            <p:spPr>
              <a:xfrm>
                <a:off x="4624917" y="1616979"/>
                <a:ext cx="3111500" cy="3154710"/>
              </a:xfrm>
              <a:prstGeom prst="rect">
                <a:avLst/>
              </a:prstGeom>
              <a:noFill/>
              <a:ln>
                <a:noFill/>
              </a:ln>
              <a:effectLst/>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sp>
            <p:nvSpPr>
              <p:cNvPr id="91" name="文本框 90">
                <a:extLst>
                  <a:ext uri="{FF2B5EF4-FFF2-40B4-BE49-F238E27FC236}">
                    <a16:creationId xmlns:a16="http://schemas.microsoft.com/office/drawing/2014/main" id="{E450F94A-2DA7-65FB-17A4-316C2324004A}"/>
                  </a:ext>
                </a:extLst>
              </p:cNvPr>
              <p:cNvSpPr txBox="1"/>
              <p:nvPr/>
            </p:nvSpPr>
            <p:spPr>
              <a:xfrm>
                <a:off x="4633383" y="1623137"/>
                <a:ext cx="3111500" cy="3154710"/>
              </a:xfrm>
              <a:prstGeom prst="rect">
                <a:avLst/>
              </a:prstGeom>
              <a:noFill/>
              <a:ln>
                <a:noFill/>
              </a:ln>
            </p:spPr>
            <p:txBody>
              <a:bodyPr wrap="square" rtlCol="0">
                <a:spAutoFit/>
              </a:bodyPr>
              <a:lstStyle/>
              <a:p>
                <a:pPr algn="ctr"/>
                <a:r>
                  <a:rPr lang="en-US" altLang="zh-CN"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rPr>
                  <a:t>02</a:t>
                </a:r>
                <a:endParaRPr lang="zh-CN" altLang="en-US" sz="19900">
                  <a:ln>
                    <a:gradFill flip="none" rotWithShape="1">
                      <a:gsLst>
                        <a:gs pos="21000">
                          <a:schemeClr val="accent1"/>
                        </a:gs>
                        <a:gs pos="100000">
                          <a:schemeClr val="accent2"/>
                        </a:gs>
                      </a:gsLst>
                      <a:lin ang="16200000" scaled="1"/>
                      <a:tileRect/>
                    </a:gradFill>
                  </a:ln>
                  <a:latin typeface="Arial" panose="020B0604020202020204" pitchFamily="34" charset="0"/>
                  <a:ea typeface="微软雅黑" panose="020B0503020204020204" pitchFamily="34" charset="-122"/>
                  <a:sym typeface="Arial" panose="020B0604020202020204" pitchFamily="34" charset="0"/>
                </a:endParaRPr>
              </a:p>
            </p:txBody>
          </p:sp>
        </p:grpSp>
        <p:sp>
          <p:nvSpPr>
            <p:cNvPr id="93" name="文本框 92">
              <a:extLst>
                <a:ext uri="{FF2B5EF4-FFF2-40B4-BE49-F238E27FC236}">
                  <a16:creationId xmlns:a16="http://schemas.microsoft.com/office/drawing/2014/main" id="{5699E60D-2FA9-7FF1-7707-BA38904EFAE4}"/>
                </a:ext>
              </a:extLst>
            </p:cNvPr>
            <p:cNvSpPr txBox="1"/>
            <p:nvPr/>
          </p:nvSpPr>
          <p:spPr>
            <a:xfrm>
              <a:off x="6096000" y="4074704"/>
              <a:ext cx="5800834" cy="923330"/>
            </a:xfrm>
            <a:prstGeom prst="rect">
              <a:avLst/>
            </a:prstGeom>
            <a:noFill/>
          </p:spPr>
          <p:txBody>
            <a:bodyPr wrap="square" rtlCol="0">
              <a:spAutoFit/>
            </a:bodyPr>
            <a:lstStyle/>
            <a:p>
              <a:pPr algn="ctr">
                <a:defRPr/>
              </a:pPr>
              <a:r>
                <a:rPr lang="zh-CN" altLang="en-US" sz="5400">
                  <a:solidFill>
                    <a:srgbClr val="345DD3"/>
                  </a:solidFill>
                  <a:latin typeface="Arial" panose="020B0604020202020204" pitchFamily="34" charset="0"/>
                  <a:ea typeface="微软雅黑" panose="020B0503020204020204" pitchFamily="34" charset="-122"/>
                  <a:sym typeface="Arial" panose="020B0604020202020204" pitchFamily="34" charset="0"/>
                </a:rPr>
                <a:t>研究目标与内容</a:t>
              </a:r>
            </a:p>
          </p:txBody>
        </p:sp>
        <p:sp>
          <p:nvSpPr>
            <p:cNvPr id="95" name="文本框 94">
              <a:extLst>
                <a:ext uri="{FF2B5EF4-FFF2-40B4-BE49-F238E27FC236}">
                  <a16:creationId xmlns:a16="http://schemas.microsoft.com/office/drawing/2014/main" id="{40DC08C7-8306-B77C-481E-891F565C6EA6}"/>
                </a:ext>
              </a:extLst>
            </p:cNvPr>
            <p:cNvSpPr txBox="1"/>
            <p:nvPr/>
          </p:nvSpPr>
          <p:spPr>
            <a:xfrm>
              <a:off x="6584582" y="5058893"/>
              <a:ext cx="4823670" cy="400110"/>
            </a:xfrm>
            <a:prstGeom prst="rect">
              <a:avLst/>
            </a:prstGeom>
            <a:noFill/>
          </p:spPr>
          <p:txBody>
            <a:bodyPr wrap="square" rtlCol="0">
              <a:spAutoFit/>
            </a:bodyPr>
            <a:lstStyle/>
            <a:p>
              <a:pPr algn="dist"/>
              <a:r>
                <a:rPr lang="en-US" altLang="zh-CN" sz="2000" b="1">
                  <a:solidFill>
                    <a:schemeClr val="bg2">
                      <a:lumMod val="50000"/>
                      <a:lumOff val="50000"/>
                    </a:schemeClr>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Research Objectives and Content</a:t>
              </a:r>
            </a:p>
          </p:txBody>
        </p:sp>
      </p:grpSp>
      <p:pic>
        <p:nvPicPr>
          <p:cNvPr id="2" name="图片 1">
            <a:extLst>
              <a:ext uri="{FF2B5EF4-FFF2-40B4-BE49-F238E27FC236}">
                <a16:creationId xmlns:a16="http://schemas.microsoft.com/office/drawing/2014/main" id="{D79FC6B0-5E5E-4221-DBB1-47F5B4964FA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Tree>
    <p:extLst>
      <p:ext uri="{BB962C8B-B14F-4D97-AF65-F5344CB8AC3E}">
        <p14:creationId xmlns:p14="http://schemas.microsoft.com/office/powerpoint/2010/main" val="35795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327503A8-66DC-AEBB-AB7C-96538A36A6C8}"/>
              </a:ext>
            </a:extLst>
          </p:cNvPr>
          <p:cNvPicPr>
            <a:picLocks noChangeAspect="1"/>
          </p:cNvPicPr>
          <p:nvPr/>
        </p:nvPicPr>
        <p:blipFill>
          <a:blip r:embed="rId3" cstate="email">
            <a:alphaModFix amt="66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19" name="任意多边形: 形状 18">
            <a:extLst>
              <a:ext uri="{FF2B5EF4-FFF2-40B4-BE49-F238E27FC236}">
                <a16:creationId xmlns:a16="http://schemas.microsoft.com/office/drawing/2014/main" id="{4D8E7978-EB3E-1DDD-2FF7-5524B3294EC0}"/>
              </a:ext>
            </a:extLst>
          </p:cNvPr>
          <p:cNvSpPr/>
          <p:nvPr/>
        </p:nvSpPr>
        <p:spPr>
          <a:xfrm>
            <a:off x="-1259076" y="2766757"/>
            <a:ext cx="14700625" cy="3357950"/>
          </a:xfrm>
          <a:custGeom>
            <a:avLst/>
            <a:gdLst>
              <a:gd name="connsiteX0" fmla="*/ 7321925 w 12106309"/>
              <a:gd name="connsiteY0" fmla="*/ 3260667 h 3260667"/>
              <a:gd name="connsiteX1" fmla="*/ 3279180 w 12106309"/>
              <a:gd name="connsiteY1" fmla="*/ 3260667 h 3260667"/>
              <a:gd name="connsiteX2" fmla="*/ 2530816 w 12106309"/>
              <a:gd name="connsiteY2" fmla="*/ 2445118 h 3260667"/>
              <a:gd name="connsiteX3" fmla="*/ 3279180 w 12106309"/>
              <a:gd name="connsiteY3" fmla="*/ 1629569 h 3260667"/>
              <a:gd name="connsiteX4" fmla="*/ 7321925 w 12106309"/>
              <a:gd name="connsiteY4" fmla="*/ 1629569 h 3260667"/>
              <a:gd name="connsiteX5" fmla="*/ 7315200 w 12106309"/>
              <a:gd name="connsiteY5" fmla="*/ 1631098 h 3260667"/>
              <a:gd name="connsiteX6" fmla="*/ 11357945 w 12106309"/>
              <a:gd name="connsiteY6" fmla="*/ 1631098 h 3260667"/>
              <a:gd name="connsiteX7" fmla="*/ 12106309 w 12106309"/>
              <a:gd name="connsiteY7" fmla="*/ 815549 h 3260667"/>
              <a:gd name="connsiteX8" fmla="*/ 11357945 w 12106309"/>
              <a:gd name="connsiteY8" fmla="*/ 0 h 3260667"/>
              <a:gd name="connsiteX9" fmla="*/ 0 w 12106309"/>
              <a:gd name="connsiteY9" fmla="*/ 38100 h 3260667"/>
              <a:gd name="connsiteX0" fmla="*/ 14700625 w 14700625"/>
              <a:gd name="connsiteY0" fmla="*/ 3286067 h 3286067"/>
              <a:gd name="connsiteX1" fmla="*/ 3279180 w 14700625"/>
              <a:gd name="connsiteY1" fmla="*/ 3260667 h 3286067"/>
              <a:gd name="connsiteX2" fmla="*/ 2530816 w 14700625"/>
              <a:gd name="connsiteY2" fmla="*/ 2445118 h 3286067"/>
              <a:gd name="connsiteX3" fmla="*/ 3279180 w 14700625"/>
              <a:gd name="connsiteY3" fmla="*/ 1629569 h 3286067"/>
              <a:gd name="connsiteX4" fmla="*/ 7321925 w 14700625"/>
              <a:gd name="connsiteY4" fmla="*/ 1629569 h 3286067"/>
              <a:gd name="connsiteX5" fmla="*/ 7315200 w 14700625"/>
              <a:gd name="connsiteY5" fmla="*/ 1631098 h 3286067"/>
              <a:gd name="connsiteX6" fmla="*/ 11357945 w 14700625"/>
              <a:gd name="connsiteY6" fmla="*/ 1631098 h 3286067"/>
              <a:gd name="connsiteX7" fmla="*/ 12106309 w 14700625"/>
              <a:gd name="connsiteY7" fmla="*/ 815549 h 3286067"/>
              <a:gd name="connsiteX8" fmla="*/ 11357945 w 14700625"/>
              <a:gd name="connsiteY8" fmla="*/ 0 h 3286067"/>
              <a:gd name="connsiteX9" fmla="*/ 0 w 14700625"/>
              <a:gd name="connsiteY9" fmla="*/ 38100 h 328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0625" h="3286067">
                <a:moveTo>
                  <a:pt x="14700625" y="3286067"/>
                </a:moveTo>
                <a:lnTo>
                  <a:pt x="3279180" y="3260667"/>
                </a:lnTo>
                <a:cubicBezTo>
                  <a:pt x="2865869" y="3260667"/>
                  <a:pt x="2530816" y="2895534"/>
                  <a:pt x="2530816" y="2445118"/>
                </a:cubicBezTo>
                <a:cubicBezTo>
                  <a:pt x="2530816" y="1994702"/>
                  <a:pt x="2865869" y="1629569"/>
                  <a:pt x="3279180" y="1629569"/>
                </a:cubicBezTo>
                <a:lnTo>
                  <a:pt x="7321925" y="1629569"/>
                </a:lnTo>
                <a:lnTo>
                  <a:pt x="7315200" y="1631098"/>
                </a:lnTo>
                <a:lnTo>
                  <a:pt x="11357945" y="1631098"/>
                </a:lnTo>
                <a:cubicBezTo>
                  <a:pt x="11771256" y="1631098"/>
                  <a:pt x="12106309" y="1265965"/>
                  <a:pt x="12106309" y="815549"/>
                </a:cubicBezTo>
                <a:cubicBezTo>
                  <a:pt x="12106309" y="365133"/>
                  <a:pt x="11771256" y="0"/>
                  <a:pt x="11357945" y="0"/>
                </a:cubicBezTo>
                <a:lnTo>
                  <a:pt x="0" y="38100"/>
                </a:lnTo>
              </a:path>
            </a:pathLst>
          </a:custGeom>
          <a:noFill/>
          <a:ln w="25400">
            <a:gradFill flip="none" rotWithShape="1">
              <a:gsLst>
                <a:gs pos="0">
                  <a:schemeClr val="accent3"/>
                </a:gs>
                <a:gs pos="100000">
                  <a:schemeClr val="accent1"/>
                </a:gs>
              </a:gsLst>
              <a:lin ang="0" scaled="1"/>
              <a:tileRect/>
            </a:gradFill>
          </a:ln>
          <a:effectLst>
            <a:outerShdw blurRad="101600" dist="50800" dir="5400000" sx="98000" sy="98000" algn="ctr" rotWithShape="0">
              <a:schemeClr val="bg2">
                <a:alpha val="2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a:extLst>
              <a:ext uri="{FF2B5EF4-FFF2-40B4-BE49-F238E27FC236}">
                <a16:creationId xmlns:a16="http://schemas.microsoft.com/office/drawing/2014/main" id="{0B334D5D-4BD8-149B-DFF0-030104FDB9D9}"/>
              </a:ext>
            </a:extLst>
          </p:cNvPr>
          <p:cNvSpPr/>
          <p:nvPr/>
        </p:nvSpPr>
        <p:spPr>
          <a:xfrm>
            <a:off x="1625600" y="2627187"/>
            <a:ext cx="279400" cy="285512"/>
          </a:xfrm>
          <a:prstGeom prst="ellipse">
            <a:avLst/>
          </a:prstGeom>
          <a:gradFill flip="none" rotWithShape="1">
            <a:gsLst>
              <a:gs pos="0">
                <a:schemeClr val="accent1">
                  <a:lumMod val="70000"/>
                  <a:lumOff val="30000"/>
                </a:schemeClr>
              </a:gs>
              <a:gs pos="98276">
                <a:schemeClr val="accent1">
                  <a:lumMod val="75000"/>
                </a:schemeClr>
              </a:gs>
              <a:gs pos="73000">
                <a:schemeClr val="accent1"/>
              </a:gs>
            </a:gsLst>
            <a:lin ang="2700000" scaled="1"/>
            <a:tileRect/>
          </a:gradFill>
          <a:ln w="25400">
            <a:solidFill>
              <a:schemeClr val="tx2"/>
            </a:solidFill>
          </a:ln>
          <a:effectLst>
            <a:outerShdw blurRad="254000" dist="317500" dir="5400000" sx="89000" sy="89000"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27" name="直接连接符 26">
            <a:extLst>
              <a:ext uri="{FF2B5EF4-FFF2-40B4-BE49-F238E27FC236}">
                <a16:creationId xmlns:a16="http://schemas.microsoft.com/office/drawing/2014/main" id="{00E9F78D-B7AD-FD55-0DD7-E610B2BDEF81}"/>
              </a:ext>
            </a:extLst>
          </p:cNvPr>
          <p:cNvCxnSpPr>
            <a:cxnSpLocks/>
          </p:cNvCxnSpPr>
          <p:nvPr/>
        </p:nvCxnSpPr>
        <p:spPr>
          <a:xfrm>
            <a:off x="1752600" y="1504607"/>
            <a:ext cx="0" cy="1219915"/>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DAEFD98D-23C3-70CD-E4A8-A798A8945845}"/>
              </a:ext>
            </a:extLst>
          </p:cNvPr>
          <p:cNvSpPr txBox="1"/>
          <p:nvPr/>
        </p:nvSpPr>
        <p:spPr>
          <a:xfrm>
            <a:off x="1866900" y="1400784"/>
            <a:ext cx="2019300" cy="471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2019</a:t>
            </a: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年</a:t>
            </a:r>
            <a:r>
              <a:rPr lang="en-US" altLang="zh-CN"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2</a:t>
            </a:r>
            <a:r>
              <a:rPr kumimoji="0" lang="zh-CN" altLang="en-US" sz="2400" b="1" i="0" u="none" strike="noStrike" kern="1200" cap="none" spc="0" normalizeH="0" baseline="0" noProof="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月</a:t>
            </a:r>
          </a:p>
        </p:txBody>
      </p:sp>
      <p:sp>
        <p:nvSpPr>
          <p:cNvPr id="30" name="文本框 29">
            <a:extLst>
              <a:ext uri="{FF2B5EF4-FFF2-40B4-BE49-F238E27FC236}">
                <a16:creationId xmlns:a16="http://schemas.microsoft.com/office/drawing/2014/main" id="{ACBADA82-8C9D-50A9-F175-1564A2A10E96}"/>
              </a:ext>
            </a:extLst>
          </p:cNvPr>
          <p:cNvSpPr txBox="1"/>
          <p:nvPr/>
        </p:nvSpPr>
        <p:spPr>
          <a:xfrm>
            <a:off x="1939925" y="1852267"/>
            <a:ext cx="2386013" cy="706540"/>
          </a:xfrm>
          <a:prstGeom prst="rect">
            <a:avLst/>
          </a:prstGeom>
          <a:noFill/>
        </p:spPr>
        <p:txBody>
          <a:bodyPr wrap="square" lIns="0" tIns="45720" rIns="0" bIns="4572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发现相关缺口</a:t>
            </a:r>
            <a:r>
              <a:rPr kumimoji="0" lang="en-US" altLang="zh-CN" sz="160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600" b="0" i="0" u="none" strike="noStrike" kern="1200" cap="none" spc="0" normalizeH="0" baseline="0" noProof="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sym typeface="Arial" panose="020B0604020202020204" pitchFamily="34" charset="0"/>
              </a:rPr>
              <a:t>开始查阅资料</a:t>
            </a:r>
          </a:p>
        </p:txBody>
      </p:sp>
      <p:sp>
        <p:nvSpPr>
          <p:cNvPr id="23" name="椭圆 22">
            <a:extLst>
              <a:ext uri="{FF2B5EF4-FFF2-40B4-BE49-F238E27FC236}">
                <a16:creationId xmlns:a16="http://schemas.microsoft.com/office/drawing/2014/main" id="{AC7EBED9-18D4-E7DB-3139-7A75ABE71206}"/>
              </a:ext>
            </a:extLst>
          </p:cNvPr>
          <p:cNvSpPr/>
          <p:nvPr/>
        </p:nvSpPr>
        <p:spPr>
          <a:xfrm>
            <a:off x="4712494" y="2627187"/>
            <a:ext cx="279400" cy="285512"/>
          </a:xfrm>
          <a:prstGeom prst="ellipse">
            <a:avLst/>
          </a:prstGeom>
          <a:gradFill flip="none" rotWithShape="1">
            <a:gsLst>
              <a:gs pos="0">
                <a:schemeClr val="accent1">
                  <a:lumMod val="70000"/>
                  <a:lumOff val="30000"/>
                </a:schemeClr>
              </a:gs>
              <a:gs pos="98276">
                <a:schemeClr val="accent1">
                  <a:lumMod val="75000"/>
                </a:schemeClr>
              </a:gs>
              <a:gs pos="73000">
                <a:schemeClr val="accent1"/>
              </a:gs>
            </a:gsLst>
            <a:lin ang="2700000" scaled="1"/>
            <a:tileRect/>
          </a:gradFill>
          <a:ln w="25400">
            <a:solidFill>
              <a:schemeClr val="tx2"/>
            </a:solidFill>
          </a:ln>
          <a:effectLst>
            <a:outerShdw blurRad="254000" dist="317500" dir="5400000" sx="89000" sy="89000"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a:extLst>
              <a:ext uri="{FF2B5EF4-FFF2-40B4-BE49-F238E27FC236}">
                <a16:creationId xmlns:a16="http://schemas.microsoft.com/office/drawing/2014/main" id="{A20B86D0-8805-FCA6-90FC-133DB9DFAB29}"/>
              </a:ext>
            </a:extLst>
          </p:cNvPr>
          <p:cNvSpPr/>
          <p:nvPr/>
        </p:nvSpPr>
        <p:spPr>
          <a:xfrm>
            <a:off x="7799388" y="2627187"/>
            <a:ext cx="279400" cy="285512"/>
          </a:xfrm>
          <a:prstGeom prst="ellipse">
            <a:avLst/>
          </a:prstGeom>
          <a:gradFill flip="none" rotWithShape="1">
            <a:gsLst>
              <a:gs pos="0">
                <a:schemeClr val="accent1">
                  <a:lumMod val="70000"/>
                  <a:lumOff val="30000"/>
                </a:schemeClr>
              </a:gs>
              <a:gs pos="98276">
                <a:schemeClr val="accent1">
                  <a:lumMod val="75000"/>
                </a:schemeClr>
              </a:gs>
              <a:gs pos="73000">
                <a:schemeClr val="accent1"/>
              </a:gs>
            </a:gsLst>
            <a:lin ang="2700000" scaled="1"/>
            <a:tileRect/>
          </a:gradFill>
          <a:ln w="25400">
            <a:solidFill>
              <a:schemeClr val="tx2"/>
            </a:solidFill>
          </a:ln>
          <a:effectLst>
            <a:outerShdw blurRad="254000" dist="317500" dir="5400000" sx="89000" sy="89000"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a:extLst>
              <a:ext uri="{FF2B5EF4-FFF2-40B4-BE49-F238E27FC236}">
                <a16:creationId xmlns:a16="http://schemas.microsoft.com/office/drawing/2014/main" id="{4DD9B0EF-88D7-4860-44E5-BC8421F14575}"/>
              </a:ext>
            </a:extLst>
          </p:cNvPr>
          <p:cNvGrpSpPr/>
          <p:nvPr/>
        </p:nvGrpSpPr>
        <p:grpSpPr>
          <a:xfrm>
            <a:off x="4813300" y="1400786"/>
            <a:ext cx="2578100" cy="1323736"/>
            <a:chOff x="4813300" y="1400786"/>
            <a:chExt cx="2578100" cy="1323736"/>
          </a:xfrm>
        </p:grpSpPr>
        <p:cxnSp>
          <p:nvCxnSpPr>
            <p:cNvPr id="33" name="直接连接符 32">
              <a:extLst>
                <a:ext uri="{FF2B5EF4-FFF2-40B4-BE49-F238E27FC236}">
                  <a16:creationId xmlns:a16="http://schemas.microsoft.com/office/drawing/2014/main" id="{B4E46354-6643-E1F7-117D-793FD0C7AD5F}"/>
                </a:ext>
              </a:extLst>
            </p:cNvPr>
            <p:cNvCxnSpPr>
              <a:cxnSpLocks/>
            </p:cNvCxnSpPr>
            <p:nvPr/>
          </p:nvCxnSpPr>
          <p:spPr>
            <a:xfrm>
              <a:off x="4813300" y="1504607"/>
              <a:ext cx="0" cy="1219915"/>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E461151A-449C-00E3-CE41-F8ECB1C8F1DE}"/>
                </a:ext>
              </a:extLst>
            </p:cNvPr>
            <p:cNvGrpSpPr/>
            <p:nvPr/>
          </p:nvGrpSpPr>
          <p:grpSpPr>
            <a:xfrm>
              <a:off x="4927600" y="1400786"/>
              <a:ext cx="2463800" cy="1158023"/>
              <a:chOff x="5041900" y="1231900"/>
              <a:chExt cx="2463800" cy="1133232"/>
            </a:xfrm>
          </p:grpSpPr>
          <p:sp>
            <p:nvSpPr>
              <p:cNvPr id="34" name="文本框 33">
                <a:extLst>
                  <a:ext uri="{FF2B5EF4-FFF2-40B4-BE49-F238E27FC236}">
                    <a16:creationId xmlns:a16="http://schemas.microsoft.com/office/drawing/2014/main" id="{5AD19356-6268-248A-22D8-544CC6E1D5D8}"/>
                  </a:ext>
                </a:extLst>
              </p:cNvPr>
              <p:cNvSpPr txBox="1"/>
              <p:nvPr/>
            </p:nvSpPr>
            <p:spPr>
              <a:xfrm>
                <a:off x="5041900" y="1231900"/>
                <a:ext cx="1689100" cy="45178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2019</a:t>
                </a:r>
                <a:r>
                  <a:rPr lang="zh-CN" altLang="en-US">
                    <a:latin typeface="Arial" panose="020B0604020202020204" pitchFamily="34" charset="0"/>
                    <a:ea typeface="微软雅黑" panose="020B0503020204020204" pitchFamily="34" charset="-122"/>
                    <a:sym typeface="Arial" panose="020B0604020202020204" pitchFamily="34" charset="0"/>
                  </a:rPr>
                  <a:t>年</a:t>
                </a:r>
                <a:r>
                  <a:rPr lang="en-US" altLang="zh-CN">
                    <a:latin typeface="Arial" panose="020B0604020202020204" pitchFamily="34" charset="0"/>
                    <a:ea typeface="微软雅黑" panose="020B0503020204020204" pitchFamily="34" charset="-122"/>
                    <a:sym typeface="Arial" panose="020B0604020202020204" pitchFamily="34" charset="0"/>
                  </a:rPr>
                  <a:t>5</a:t>
                </a:r>
                <a:r>
                  <a:rPr lang="zh-CN" altLang="en-US">
                    <a:latin typeface="Arial" panose="020B0604020202020204" pitchFamily="34" charset="0"/>
                    <a:ea typeface="微软雅黑" panose="020B0503020204020204" pitchFamily="34" charset="-122"/>
                    <a:sym typeface="Arial" panose="020B0604020202020204" pitchFamily="34" charset="0"/>
                  </a:rPr>
                  <a:t>月</a:t>
                </a:r>
              </a:p>
            </p:txBody>
          </p:sp>
          <p:sp>
            <p:nvSpPr>
              <p:cNvPr id="35" name="文本框 34">
                <a:extLst>
                  <a:ext uri="{FF2B5EF4-FFF2-40B4-BE49-F238E27FC236}">
                    <a16:creationId xmlns:a16="http://schemas.microsoft.com/office/drawing/2014/main" id="{ABEA735B-FB36-DEB3-5E2E-4690E0A68D0B}"/>
                  </a:ext>
                </a:extLst>
              </p:cNvPr>
              <p:cNvSpPr txBox="1"/>
              <p:nvPr/>
            </p:nvSpPr>
            <p:spPr>
              <a:xfrm>
                <a:off x="5114925" y="1673718"/>
                <a:ext cx="2390775" cy="691414"/>
              </a:xfrm>
              <a:prstGeom prst="rect">
                <a:avLst/>
              </a:prstGeom>
              <a:noFill/>
            </p:spPr>
            <p:txBody>
              <a:bodyPr wrap="square" lIns="0" tIns="45720" rIns="0" bIns="45720" rtlCol="0">
                <a:spAutoFit/>
              </a:bodyPr>
              <a:lstStyle>
                <a:defPPr>
                  <a:defRPr lang="zh-CN"/>
                </a:defPPr>
                <a:lvl1pPr marR="0" lvl="0" indent="0" algn="just" fontAlgn="auto">
                  <a:lnSpc>
                    <a:spcPct val="130000"/>
                  </a:lnSpc>
                  <a:spcBef>
                    <a:spcPts val="0"/>
                  </a:spcBef>
                  <a:spcAft>
                    <a:spcPts val="0"/>
                  </a:spcAft>
                  <a:buClrTx/>
                  <a:buSzTx/>
                  <a:buFontTx/>
                  <a:buNone/>
                  <a:tabLst/>
                  <a:defRPr kumimoji="0" sz="1600" b="0" i="0" u="none" strike="noStrike" cap="none" spc="0" normalizeH="0" baseline="0">
                    <a:ln>
                      <a:noFill/>
                    </a:ln>
                    <a:solidFill>
                      <a:srgbClr val="000000"/>
                    </a:solidFill>
                    <a:effectLst>
                      <a:reflection blurRad="6350" stA="5000" endPos="21000" dir="5400000" sy="-100000" algn="bl" rotWithShape="0"/>
                    </a:effectLst>
                    <a:uLnTx/>
                    <a:uFillTx/>
                    <a:latin typeface="思源黑体 CN" panose="020B0500000000000000" pitchFamily="34" charset="-122"/>
                    <a:ea typeface="思源黑体 CN" panose="020B05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发现突破口</a:t>
                </a:r>
                <a:r>
                  <a:rPr lang="en-US" altLang="zh-CN">
                    <a:latin typeface="Arial" panose="020B0604020202020204" pitchFamily="34" charset="0"/>
                    <a:ea typeface="微软雅黑" panose="020B0503020204020204" pitchFamily="34" charset="-122"/>
                    <a:sym typeface="Arial" panose="020B0604020202020204" pitchFamily="34" charset="0"/>
                  </a:rPr>
                  <a:t>,</a:t>
                </a:r>
                <a:r>
                  <a:rPr lang="zh-CN" altLang="en-US">
                    <a:latin typeface="Arial" panose="020B0604020202020204" pitchFamily="34" charset="0"/>
                    <a:ea typeface="微软雅黑" panose="020B0503020204020204" pitchFamily="34" charset="-122"/>
                    <a:sym typeface="Arial" panose="020B0604020202020204" pitchFamily="34" charset="0"/>
                  </a:rPr>
                  <a:t>开始迈入研究进程</a:t>
                </a:r>
              </a:p>
            </p:txBody>
          </p:sp>
        </p:grpSp>
      </p:grpSp>
      <p:cxnSp>
        <p:nvCxnSpPr>
          <p:cNvPr id="37" name="直接连接符 36">
            <a:extLst>
              <a:ext uri="{FF2B5EF4-FFF2-40B4-BE49-F238E27FC236}">
                <a16:creationId xmlns:a16="http://schemas.microsoft.com/office/drawing/2014/main" id="{6B78F6A3-326B-F680-9B4F-FB6CCFB25975}"/>
              </a:ext>
            </a:extLst>
          </p:cNvPr>
          <p:cNvCxnSpPr>
            <a:cxnSpLocks/>
          </p:cNvCxnSpPr>
          <p:nvPr/>
        </p:nvCxnSpPr>
        <p:spPr>
          <a:xfrm>
            <a:off x="7924800" y="1504607"/>
            <a:ext cx="0" cy="1219915"/>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99291696-3F19-4200-A4C5-09D7430843FB}"/>
              </a:ext>
            </a:extLst>
          </p:cNvPr>
          <p:cNvGrpSpPr/>
          <p:nvPr/>
        </p:nvGrpSpPr>
        <p:grpSpPr>
          <a:xfrm>
            <a:off x="8026400" y="1400783"/>
            <a:ext cx="2463800" cy="1158022"/>
            <a:chOff x="8153400" y="1231900"/>
            <a:chExt cx="2463800" cy="1133233"/>
          </a:xfrm>
        </p:grpSpPr>
        <p:sp>
          <p:nvSpPr>
            <p:cNvPr id="38" name="文本框 37">
              <a:extLst>
                <a:ext uri="{FF2B5EF4-FFF2-40B4-BE49-F238E27FC236}">
                  <a16:creationId xmlns:a16="http://schemas.microsoft.com/office/drawing/2014/main" id="{906D1D9E-6982-8FE0-6D20-0F10B2AB0793}"/>
                </a:ext>
              </a:extLst>
            </p:cNvPr>
            <p:cNvSpPr txBox="1"/>
            <p:nvPr/>
          </p:nvSpPr>
          <p:spPr>
            <a:xfrm>
              <a:off x="8153400" y="1231900"/>
              <a:ext cx="2266950"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2019</a:t>
              </a:r>
              <a:r>
                <a:rPr lang="zh-CN" altLang="en-US">
                  <a:latin typeface="Arial" panose="020B0604020202020204" pitchFamily="34" charset="0"/>
                  <a:ea typeface="微软雅黑" panose="020B0503020204020204" pitchFamily="34" charset="-122"/>
                  <a:sym typeface="Arial" panose="020B0604020202020204" pitchFamily="34" charset="0"/>
                </a:rPr>
                <a:t>年</a:t>
              </a:r>
              <a:r>
                <a:rPr lang="en-US" altLang="zh-CN">
                  <a:latin typeface="Arial" panose="020B0604020202020204" pitchFamily="34" charset="0"/>
                  <a:ea typeface="微软雅黑" panose="020B0503020204020204" pitchFamily="34" charset="-122"/>
                  <a:sym typeface="Arial" panose="020B0604020202020204" pitchFamily="34" charset="0"/>
                </a:rPr>
                <a:t>12</a:t>
              </a:r>
              <a:r>
                <a:rPr lang="zh-CN" altLang="en-US">
                  <a:latin typeface="Arial" panose="020B0604020202020204" pitchFamily="34" charset="0"/>
                  <a:ea typeface="微软雅黑" panose="020B0503020204020204" pitchFamily="34" charset="-122"/>
                  <a:sym typeface="Arial" panose="020B0604020202020204" pitchFamily="34" charset="0"/>
                </a:rPr>
                <a:t>月</a:t>
              </a:r>
            </a:p>
          </p:txBody>
        </p:sp>
        <p:sp>
          <p:nvSpPr>
            <p:cNvPr id="39" name="文本框 38">
              <a:extLst>
                <a:ext uri="{FF2B5EF4-FFF2-40B4-BE49-F238E27FC236}">
                  <a16:creationId xmlns:a16="http://schemas.microsoft.com/office/drawing/2014/main" id="{34407FB0-92E3-5ED7-CA9E-62550B9127D4}"/>
                </a:ext>
              </a:extLst>
            </p:cNvPr>
            <p:cNvSpPr txBox="1"/>
            <p:nvPr/>
          </p:nvSpPr>
          <p:spPr>
            <a:xfrm>
              <a:off x="8226425" y="1673718"/>
              <a:ext cx="2390775" cy="691415"/>
            </a:xfrm>
            <a:prstGeom prst="rect">
              <a:avLst/>
            </a:prstGeom>
            <a:noFill/>
          </p:spPr>
          <p:txBody>
            <a:bodyPr wrap="square" lIns="0" tIns="45720" rIns="0" bIns="45720" rtlCol="0">
              <a:spAutoFit/>
            </a:bodyPr>
            <a:lstStyle>
              <a:defPPr>
                <a:defRPr lang="zh-CN"/>
              </a:defPPr>
              <a:lvl1pPr marR="0" lvl="0" indent="0" algn="just" fontAlgn="auto">
                <a:lnSpc>
                  <a:spcPct val="130000"/>
                </a:lnSpc>
                <a:spcBef>
                  <a:spcPts val="0"/>
                </a:spcBef>
                <a:spcAft>
                  <a:spcPts val="0"/>
                </a:spcAft>
                <a:buClrTx/>
                <a:buSzTx/>
                <a:buFontTx/>
                <a:buNone/>
                <a:tabLst/>
                <a:defRPr kumimoji="0" sz="1600" b="0" i="0" u="none" strike="noStrike" cap="none" spc="0" normalizeH="0" baseline="0">
                  <a:ln>
                    <a:noFill/>
                  </a:ln>
                  <a:solidFill>
                    <a:srgbClr val="000000"/>
                  </a:solidFill>
                  <a:effectLst>
                    <a:reflection blurRad="6350" stA="5000" endPos="21000" dir="5400000" sy="-100000" algn="bl" rotWithShape="0"/>
                  </a:effectLst>
                  <a:uLnTx/>
                  <a:uFillTx/>
                  <a:latin typeface="思源黑体 CN" panose="020B0500000000000000" pitchFamily="34" charset="-122"/>
                  <a:ea typeface="思源黑体 CN" panose="020B05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发现相关缺口</a:t>
              </a:r>
              <a:r>
                <a:rPr lang="en-US" altLang="zh-CN">
                  <a:latin typeface="Arial" panose="020B0604020202020204" pitchFamily="34" charset="0"/>
                  <a:ea typeface="微软雅黑" panose="020B0503020204020204" pitchFamily="34" charset="-122"/>
                  <a:sym typeface="Arial" panose="020B0604020202020204" pitchFamily="34" charset="0"/>
                </a:rPr>
                <a:t>,</a:t>
              </a:r>
              <a:r>
                <a:rPr lang="zh-CN" altLang="en-US">
                  <a:latin typeface="Arial" panose="020B0604020202020204" pitchFamily="34" charset="0"/>
                  <a:ea typeface="微软雅黑" panose="020B0503020204020204" pitchFamily="34" charset="-122"/>
                  <a:sym typeface="Arial" panose="020B0604020202020204" pitchFamily="34" charset="0"/>
                </a:rPr>
                <a:t>开始查阅资料</a:t>
              </a:r>
            </a:p>
          </p:txBody>
        </p:sp>
      </p:grpSp>
      <p:sp>
        <p:nvSpPr>
          <p:cNvPr id="50" name="椭圆 49">
            <a:extLst>
              <a:ext uri="{FF2B5EF4-FFF2-40B4-BE49-F238E27FC236}">
                <a16:creationId xmlns:a16="http://schemas.microsoft.com/office/drawing/2014/main" id="{7FDD84E8-4FCD-7B4F-000D-9C7B3EE63A0B}"/>
              </a:ext>
            </a:extLst>
          </p:cNvPr>
          <p:cNvSpPr/>
          <p:nvPr/>
        </p:nvSpPr>
        <p:spPr>
          <a:xfrm>
            <a:off x="4712494" y="4288348"/>
            <a:ext cx="279400" cy="285512"/>
          </a:xfrm>
          <a:prstGeom prst="ellipse">
            <a:avLst/>
          </a:prstGeom>
          <a:gradFill flip="none" rotWithShape="1">
            <a:gsLst>
              <a:gs pos="0">
                <a:schemeClr val="accent1">
                  <a:lumMod val="70000"/>
                  <a:lumOff val="30000"/>
                </a:schemeClr>
              </a:gs>
              <a:gs pos="98276">
                <a:schemeClr val="accent1">
                  <a:lumMod val="75000"/>
                </a:schemeClr>
              </a:gs>
              <a:gs pos="73000">
                <a:schemeClr val="accent1"/>
              </a:gs>
            </a:gsLst>
            <a:lin ang="2700000" scaled="1"/>
            <a:tileRect/>
          </a:gradFill>
          <a:ln w="25400">
            <a:solidFill>
              <a:schemeClr val="tx2"/>
            </a:solidFill>
          </a:ln>
          <a:effectLst>
            <a:outerShdw blurRad="254000" dist="317500" dir="5400000" sx="89000" sy="89000"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椭圆 50">
            <a:extLst>
              <a:ext uri="{FF2B5EF4-FFF2-40B4-BE49-F238E27FC236}">
                <a16:creationId xmlns:a16="http://schemas.microsoft.com/office/drawing/2014/main" id="{7003E1FE-07B0-8A9C-B76B-08902F1FDCB9}"/>
              </a:ext>
            </a:extLst>
          </p:cNvPr>
          <p:cNvSpPr/>
          <p:nvPr/>
        </p:nvSpPr>
        <p:spPr>
          <a:xfrm>
            <a:off x="7799388" y="4288348"/>
            <a:ext cx="279400" cy="285512"/>
          </a:xfrm>
          <a:prstGeom prst="ellipse">
            <a:avLst/>
          </a:prstGeom>
          <a:gradFill flip="none" rotWithShape="1">
            <a:gsLst>
              <a:gs pos="0">
                <a:schemeClr val="accent1">
                  <a:lumMod val="70000"/>
                  <a:lumOff val="30000"/>
                </a:schemeClr>
              </a:gs>
              <a:gs pos="98276">
                <a:schemeClr val="accent1">
                  <a:lumMod val="75000"/>
                </a:schemeClr>
              </a:gs>
              <a:gs pos="73000">
                <a:schemeClr val="accent1"/>
              </a:gs>
            </a:gsLst>
            <a:lin ang="2700000" scaled="1"/>
            <a:tileRect/>
          </a:gradFill>
          <a:ln w="25400">
            <a:solidFill>
              <a:schemeClr val="tx2"/>
            </a:solidFill>
          </a:ln>
          <a:effectLst>
            <a:outerShdw blurRad="254000" dist="317500" dir="5400000" sx="89000" sy="89000"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52" name="直接连接符 51">
            <a:extLst>
              <a:ext uri="{FF2B5EF4-FFF2-40B4-BE49-F238E27FC236}">
                <a16:creationId xmlns:a16="http://schemas.microsoft.com/office/drawing/2014/main" id="{8A43BE24-B279-513F-362F-33B3F2CC0F74}"/>
              </a:ext>
            </a:extLst>
          </p:cNvPr>
          <p:cNvCxnSpPr>
            <a:cxnSpLocks/>
          </p:cNvCxnSpPr>
          <p:nvPr/>
        </p:nvCxnSpPr>
        <p:spPr>
          <a:xfrm>
            <a:off x="4813300" y="3165767"/>
            <a:ext cx="0" cy="1219915"/>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E27646F5-88E9-BC22-FBF6-B6152BD9D615}"/>
              </a:ext>
            </a:extLst>
          </p:cNvPr>
          <p:cNvGrpSpPr/>
          <p:nvPr/>
        </p:nvGrpSpPr>
        <p:grpSpPr>
          <a:xfrm>
            <a:off x="2044700" y="3087899"/>
            <a:ext cx="2717803" cy="1158022"/>
            <a:chOff x="2044700" y="2882900"/>
            <a:chExt cx="2717803" cy="1133233"/>
          </a:xfrm>
        </p:grpSpPr>
        <p:sp>
          <p:nvSpPr>
            <p:cNvPr id="53" name="文本框 52">
              <a:extLst>
                <a:ext uri="{FF2B5EF4-FFF2-40B4-BE49-F238E27FC236}">
                  <a16:creationId xmlns:a16="http://schemas.microsoft.com/office/drawing/2014/main" id="{C5ADE083-5318-E0BF-CC0E-610F73F67F78}"/>
                </a:ext>
              </a:extLst>
            </p:cNvPr>
            <p:cNvSpPr txBox="1"/>
            <p:nvPr/>
          </p:nvSpPr>
          <p:spPr>
            <a:xfrm>
              <a:off x="2810577" y="2882900"/>
              <a:ext cx="1951926" cy="45178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pPr algn="r"/>
              <a:r>
                <a:rPr lang="en-US" altLang="zh-CN">
                  <a:latin typeface="Arial" panose="020B0604020202020204" pitchFamily="34" charset="0"/>
                  <a:ea typeface="微软雅黑" panose="020B0503020204020204" pitchFamily="34" charset="-122"/>
                  <a:sym typeface="Arial" panose="020B0604020202020204" pitchFamily="34" charset="0"/>
                </a:rPr>
                <a:t>2020</a:t>
              </a:r>
              <a:r>
                <a:rPr lang="zh-CN" altLang="en-US">
                  <a:latin typeface="Arial" panose="020B0604020202020204" pitchFamily="34" charset="0"/>
                  <a:ea typeface="微软雅黑" panose="020B0503020204020204" pitchFamily="34" charset="-122"/>
                  <a:sym typeface="Arial" panose="020B0604020202020204" pitchFamily="34" charset="0"/>
                </a:rPr>
                <a:t>年</a:t>
              </a:r>
              <a:r>
                <a:rPr lang="en-US" altLang="zh-CN">
                  <a:latin typeface="Arial" panose="020B0604020202020204" pitchFamily="34" charset="0"/>
                  <a:ea typeface="微软雅黑" panose="020B0503020204020204" pitchFamily="34" charset="-122"/>
                  <a:sym typeface="Arial" panose="020B0604020202020204" pitchFamily="34" charset="0"/>
                </a:rPr>
                <a:t>10</a:t>
              </a:r>
              <a:r>
                <a:rPr lang="zh-CN" altLang="en-US">
                  <a:latin typeface="Arial" panose="020B0604020202020204" pitchFamily="34" charset="0"/>
                  <a:ea typeface="微软雅黑" panose="020B0503020204020204" pitchFamily="34" charset="-122"/>
                  <a:sym typeface="Arial" panose="020B0604020202020204" pitchFamily="34" charset="0"/>
                </a:rPr>
                <a:t>月</a:t>
              </a:r>
            </a:p>
          </p:txBody>
        </p:sp>
        <p:sp>
          <p:nvSpPr>
            <p:cNvPr id="54" name="文本框 53">
              <a:extLst>
                <a:ext uri="{FF2B5EF4-FFF2-40B4-BE49-F238E27FC236}">
                  <a16:creationId xmlns:a16="http://schemas.microsoft.com/office/drawing/2014/main" id="{F588AA66-D382-3443-F8EE-7E5EA31740A5}"/>
                </a:ext>
              </a:extLst>
            </p:cNvPr>
            <p:cNvSpPr txBox="1"/>
            <p:nvPr/>
          </p:nvSpPr>
          <p:spPr>
            <a:xfrm>
              <a:off x="2044700" y="3324718"/>
              <a:ext cx="2573021" cy="691415"/>
            </a:xfrm>
            <a:prstGeom prst="rect">
              <a:avLst/>
            </a:prstGeom>
            <a:noFill/>
          </p:spPr>
          <p:txBody>
            <a:bodyPr wrap="square" lIns="0" tIns="45720" rIns="0" bIns="45720" rtlCol="0">
              <a:spAutoFit/>
            </a:bodyPr>
            <a:lstStyle>
              <a:defPPr>
                <a:defRPr lang="zh-CN"/>
              </a:defPPr>
              <a:lvl1pPr marR="0" lvl="0" indent="0" algn="just" fontAlgn="auto">
                <a:lnSpc>
                  <a:spcPct val="130000"/>
                </a:lnSpc>
                <a:spcBef>
                  <a:spcPts val="0"/>
                </a:spcBef>
                <a:spcAft>
                  <a:spcPts val="0"/>
                </a:spcAft>
                <a:buClrTx/>
                <a:buSzTx/>
                <a:buFontTx/>
                <a:buNone/>
                <a:tabLst/>
                <a:defRPr kumimoji="0" sz="1600" b="0" i="0" u="none" strike="noStrike" cap="none" spc="0" normalizeH="0" baseline="0">
                  <a:ln>
                    <a:noFill/>
                  </a:ln>
                  <a:solidFill>
                    <a:srgbClr val="000000"/>
                  </a:solidFill>
                  <a:effectLst>
                    <a:reflection blurRad="6350" stA="5000" endPos="21000" dir="5400000" sy="-100000" algn="bl" rotWithShape="0"/>
                  </a:effectLst>
                  <a:uLnTx/>
                  <a:uFillTx/>
                  <a:latin typeface="思源黑体 CN" panose="020B0500000000000000" pitchFamily="34" charset="-122"/>
                  <a:ea typeface="思源黑体 CN" panose="020B0500000000000000" pitchFamily="34" charset="-122"/>
                </a:defRPr>
              </a:lvl1pPr>
            </a:lstStyle>
            <a:p>
              <a:pPr algn="r"/>
              <a:r>
                <a:rPr lang="zh-CN" altLang="en-US">
                  <a:latin typeface="Arial" panose="020B0604020202020204" pitchFamily="34" charset="0"/>
                  <a:ea typeface="微软雅黑" panose="020B0503020204020204" pitchFamily="34" charset="-122"/>
                  <a:sym typeface="Arial" panose="020B0604020202020204" pitchFamily="34" charset="0"/>
                </a:rPr>
                <a:t>发现相关缺口，开始查阅相关资料，开启研究进程</a:t>
              </a:r>
            </a:p>
          </p:txBody>
        </p:sp>
      </p:grpSp>
      <p:cxnSp>
        <p:nvCxnSpPr>
          <p:cNvPr id="55" name="直接连接符 54">
            <a:extLst>
              <a:ext uri="{FF2B5EF4-FFF2-40B4-BE49-F238E27FC236}">
                <a16:creationId xmlns:a16="http://schemas.microsoft.com/office/drawing/2014/main" id="{F76B0177-B0CC-F79A-01FC-72727201F459}"/>
              </a:ext>
            </a:extLst>
          </p:cNvPr>
          <p:cNvCxnSpPr>
            <a:cxnSpLocks/>
          </p:cNvCxnSpPr>
          <p:nvPr/>
        </p:nvCxnSpPr>
        <p:spPr>
          <a:xfrm>
            <a:off x="7924800" y="3165767"/>
            <a:ext cx="0" cy="1219915"/>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C70BE84B-D787-DC06-DC9C-6B73375F20F1}"/>
              </a:ext>
            </a:extLst>
          </p:cNvPr>
          <p:cNvGrpSpPr/>
          <p:nvPr/>
        </p:nvGrpSpPr>
        <p:grpSpPr>
          <a:xfrm>
            <a:off x="5219700" y="3087899"/>
            <a:ext cx="2654303" cy="1158022"/>
            <a:chOff x="2108200" y="2882900"/>
            <a:chExt cx="2654303" cy="1133233"/>
          </a:xfrm>
        </p:grpSpPr>
        <p:sp>
          <p:nvSpPr>
            <p:cNvPr id="60" name="文本框 59">
              <a:extLst>
                <a:ext uri="{FF2B5EF4-FFF2-40B4-BE49-F238E27FC236}">
                  <a16:creationId xmlns:a16="http://schemas.microsoft.com/office/drawing/2014/main" id="{65CB045F-BF03-1543-37F9-A5D518095A47}"/>
                </a:ext>
              </a:extLst>
            </p:cNvPr>
            <p:cNvSpPr txBox="1"/>
            <p:nvPr/>
          </p:nvSpPr>
          <p:spPr>
            <a:xfrm>
              <a:off x="2808037" y="2882900"/>
              <a:ext cx="1954466" cy="451782"/>
            </a:xfrm>
            <a:prstGeom prst="rect">
              <a:avLst/>
            </a:prstGeom>
            <a:noFill/>
          </p:spPr>
          <p:txBody>
            <a:bodyPr wrap="square" rtlCol="0">
              <a:spAutoFit/>
            </a:bodyPr>
            <a:lstStyle>
              <a:defPPr>
                <a:defRPr lang="zh-CN"/>
              </a:defPPr>
              <a:lvl1pPr marR="0" lvl="0" indent="0" algn="r"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2020</a:t>
              </a:r>
              <a:r>
                <a:rPr lang="zh-CN" altLang="en-US">
                  <a:latin typeface="Arial" panose="020B0604020202020204" pitchFamily="34" charset="0"/>
                  <a:ea typeface="微软雅黑" panose="020B0503020204020204" pitchFamily="34" charset="-122"/>
                  <a:sym typeface="Arial" panose="020B0604020202020204" pitchFamily="34" charset="0"/>
                </a:rPr>
                <a:t>年</a:t>
              </a:r>
              <a:r>
                <a:rPr lang="en-US" altLang="zh-CN">
                  <a:latin typeface="Arial" panose="020B0604020202020204" pitchFamily="34" charset="0"/>
                  <a:ea typeface="微软雅黑" panose="020B0503020204020204" pitchFamily="34" charset="-122"/>
                  <a:sym typeface="Arial" panose="020B0604020202020204" pitchFamily="34" charset="0"/>
                </a:rPr>
                <a:t>10</a:t>
              </a:r>
              <a:r>
                <a:rPr lang="zh-CN" altLang="en-US">
                  <a:latin typeface="Arial" panose="020B0604020202020204" pitchFamily="34" charset="0"/>
                  <a:ea typeface="微软雅黑" panose="020B0503020204020204" pitchFamily="34" charset="-122"/>
                  <a:sym typeface="Arial" panose="020B0604020202020204" pitchFamily="34" charset="0"/>
                </a:rPr>
                <a:t>月</a:t>
              </a:r>
            </a:p>
          </p:txBody>
        </p:sp>
        <p:sp>
          <p:nvSpPr>
            <p:cNvPr id="61" name="文本框 60">
              <a:extLst>
                <a:ext uri="{FF2B5EF4-FFF2-40B4-BE49-F238E27FC236}">
                  <a16:creationId xmlns:a16="http://schemas.microsoft.com/office/drawing/2014/main" id="{C8C28C69-EE25-6F7C-D07C-A16554AAAB54}"/>
                </a:ext>
              </a:extLst>
            </p:cNvPr>
            <p:cNvSpPr txBox="1"/>
            <p:nvPr/>
          </p:nvSpPr>
          <p:spPr>
            <a:xfrm>
              <a:off x="2108200" y="3324718"/>
              <a:ext cx="2509521" cy="691415"/>
            </a:xfrm>
            <a:prstGeom prst="rect">
              <a:avLst/>
            </a:prstGeom>
            <a:noFill/>
          </p:spPr>
          <p:txBody>
            <a:bodyPr wrap="square" lIns="0" tIns="45720" rIns="0" bIns="45720" rtlCol="0">
              <a:spAutoFit/>
            </a:bodyPr>
            <a:lstStyle>
              <a:defPPr>
                <a:defRPr lang="zh-CN"/>
              </a:defPPr>
              <a:lvl1pPr marR="0" lvl="0" indent="0" algn="just" fontAlgn="auto">
                <a:lnSpc>
                  <a:spcPct val="130000"/>
                </a:lnSpc>
                <a:spcBef>
                  <a:spcPts val="0"/>
                </a:spcBef>
                <a:spcAft>
                  <a:spcPts val="0"/>
                </a:spcAft>
                <a:buClrTx/>
                <a:buSzTx/>
                <a:buFontTx/>
                <a:buNone/>
                <a:tabLst/>
                <a:defRPr kumimoji="0" sz="1600" b="0" i="0" u="none" strike="noStrike" cap="none" spc="0" normalizeH="0" baseline="0">
                  <a:ln>
                    <a:noFill/>
                  </a:ln>
                  <a:solidFill>
                    <a:srgbClr val="000000"/>
                  </a:solidFill>
                  <a:effectLst>
                    <a:reflection blurRad="6350" stA="5000" endPos="21000" dir="5400000" sy="-100000" algn="bl" rotWithShape="0"/>
                  </a:effectLst>
                  <a:uLnTx/>
                  <a:uFillTx/>
                  <a:latin typeface="思源黑体 CN" panose="020B0500000000000000" pitchFamily="34" charset="-122"/>
                  <a:ea typeface="思源黑体 CN" panose="020B0500000000000000" pitchFamily="34" charset="-122"/>
                </a:defRPr>
              </a:lvl1pPr>
            </a:lstStyle>
            <a:p>
              <a:pPr algn="r"/>
              <a:r>
                <a:rPr lang="zh-CN" altLang="en-US">
                  <a:latin typeface="Arial" panose="020B0604020202020204" pitchFamily="34" charset="0"/>
                  <a:ea typeface="微软雅黑" panose="020B0503020204020204" pitchFamily="34" charset="-122"/>
                  <a:sym typeface="Arial" panose="020B0604020202020204" pitchFamily="34" charset="0"/>
                </a:rPr>
                <a:t>发现相关缺口，开始查阅相关资料，开启研究进程</a:t>
              </a:r>
            </a:p>
          </p:txBody>
        </p:sp>
      </p:grpSp>
      <p:grpSp>
        <p:nvGrpSpPr>
          <p:cNvPr id="76" name="组合 75">
            <a:extLst>
              <a:ext uri="{FF2B5EF4-FFF2-40B4-BE49-F238E27FC236}">
                <a16:creationId xmlns:a16="http://schemas.microsoft.com/office/drawing/2014/main" id="{DF296F9E-69E2-6BB4-B0FA-716D35200D27}"/>
              </a:ext>
            </a:extLst>
          </p:cNvPr>
          <p:cNvGrpSpPr/>
          <p:nvPr/>
        </p:nvGrpSpPr>
        <p:grpSpPr>
          <a:xfrm>
            <a:off x="4712494" y="4723105"/>
            <a:ext cx="5853906" cy="1511915"/>
            <a:chOff x="4712494" y="4508500"/>
            <a:chExt cx="5853906" cy="1479550"/>
          </a:xfrm>
        </p:grpSpPr>
        <p:sp>
          <p:nvSpPr>
            <p:cNvPr id="66" name="椭圆 65">
              <a:extLst>
                <a:ext uri="{FF2B5EF4-FFF2-40B4-BE49-F238E27FC236}">
                  <a16:creationId xmlns:a16="http://schemas.microsoft.com/office/drawing/2014/main" id="{89584565-2469-E225-7C86-4B1DAE91E871}"/>
                </a:ext>
              </a:extLst>
            </p:cNvPr>
            <p:cNvSpPr/>
            <p:nvPr/>
          </p:nvSpPr>
          <p:spPr>
            <a:xfrm>
              <a:off x="4712494" y="5708650"/>
              <a:ext cx="279400" cy="279400"/>
            </a:xfrm>
            <a:prstGeom prst="ellipse">
              <a:avLst/>
            </a:prstGeom>
            <a:gradFill flip="none" rotWithShape="1">
              <a:gsLst>
                <a:gs pos="0">
                  <a:schemeClr val="accent1">
                    <a:lumMod val="70000"/>
                    <a:lumOff val="30000"/>
                  </a:schemeClr>
                </a:gs>
                <a:gs pos="98276">
                  <a:schemeClr val="accent1">
                    <a:lumMod val="75000"/>
                  </a:schemeClr>
                </a:gs>
                <a:gs pos="73000">
                  <a:schemeClr val="accent1"/>
                </a:gs>
              </a:gsLst>
              <a:lin ang="2700000" scaled="1"/>
              <a:tileRect/>
            </a:gradFill>
            <a:ln w="25400">
              <a:solidFill>
                <a:schemeClr val="tx2"/>
              </a:solidFill>
            </a:ln>
            <a:effectLst>
              <a:outerShdw blurRad="254000" dist="317500" dir="5400000" sx="89000" sy="89000"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7" name="椭圆 66">
              <a:extLst>
                <a:ext uri="{FF2B5EF4-FFF2-40B4-BE49-F238E27FC236}">
                  <a16:creationId xmlns:a16="http://schemas.microsoft.com/office/drawing/2014/main" id="{064B2678-4334-6172-88CF-39BF34C22F0D}"/>
                </a:ext>
              </a:extLst>
            </p:cNvPr>
            <p:cNvSpPr/>
            <p:nvPr/>
          </p:nvSpPr>
          <p:spPr>
            <a:xfrm>
              <a:off x="7799388" y="5708650"/>
              <a:ext cx="279400" cy="279400"/>
            </a:xfrm>
            <a:prstGeom prst="ellipse">
              <a:avLst/>
            </a:prstGeom>
            <a:gradFill flip="none" rotWithShape="1">
              <a:gsLst>
                <a:gs pos="0">
                  <a:schemeClr val="accent1">
                    <a:lumMod val="70000"/>
                    <a:lumOff val="30000"/>
                  </a:schemeClr>
                </a:gs>
                <a:gs pos="98276">
                  <a:schemeClr val="accent1">
                    <a:lumMod val="75000"/>
                  </a:schemeClr>
                </a:gs>
                <a:gs pos="73000">
                  <a:schemeClr val="accent1"/>
                </a:gs>
              </a:gsLst>
              <a:lin ang="2700000" scaled="1"/>
              <a:tileRect/>
            </a:gradFill>
            <a:ln w="25400">
              <a:solidFill>
                <a:schemeClr val="tx2"/>
              </a:solidFill>
            </a:ln>
            <a:effectLst>
              <a:outerShdw blurRad="254000" dist="317500" dir="5400000" sx="89000" sy="89000"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68" name="直接连接符 67">
              <a:extLst>
                <a:ext uri="{FF2B5EF4-FFF2-40B4-BE49-F238E27FC236}">
                  <a16:creationId xmlns:a16="http://schemas.microsoft.com/office/drawing/2014/main" id="{1AA7EF33-DC01-7228-5A9E-C41DD734FDA1}"/>
                </a:ext>
              </a:extLst>
            </p:cNvPr>
            <p:cNvCxnSpPr>
              <a:cxnSpLocks/>
            </p:cNvCxnSpPr>
            <p:nvPr/>
          </p:nvCxnSpPr>
          <p:spPr>
            <a:xfrm>
              <a:off x="4813300" y="4610100"/>
              <a:ext cx="0" cy="1193800"/>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15743849-08DF-C7DA-B017-7FD19F61142F}"/>
                </a:ext>
              </a:extLst>
            </p:cNvPr>
            <p:cNvGrpSpPr/>
            <p:nvPr/>
          </p:nvGrpSpPr>
          <p:grpSpPr>
            <a:xfrm>
              <a:off x="4927600" y="4508500"/>
              <a:ext cx="2463800" cy="1133233"/>
              <a:chOff x="5041900" y="1231900"/>
              <a:chExt cx="2463800" cy="1133233"/>
            </a:xfrm>
          </p:grpSpPr>
          <p:sp>
            <p:nvSpPr>
              <p:cNvPr id="70" name="文本框 69">
                <a:extLst>
                  <a:ext uri="{FF2B5EF4-FFF2-40B4-BE49-F238E27FC236}">
                    <a16:creationId xmlns:a16="http://schemas.microsoft.com/office/drawing/2014/main" id="{E020BAB1-B9DA-2AD1-F7EB-7CE9E817F9ED}"/>
                  </a:ext>
                </a:extLst>
              </p:cNvPr>
              <p:cNvSpPr txBox="1"/>
              <p:nvPr/>
            </p:nvSpPr>
            <p:spPr>
              <a:xfrm>
                <a:off x="5041900" y="1231900"/>
                <a:ext cx="1689100" cy="45178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2019</a:t>
                </a:r>
                <a:r>
                  <a:rPr lang="zh-CN" altLang="en-US">
                    <a:latin typeface="Arial" panose="020B0604020202020204" pitchFamily="34" charset="0"/>
                    <a:ea typeface="微软雅黑" panose="020B0503020204020204" pitchFamily="34" charset="-122"/>
                    <a:sym typeface="Arial" panose="020B0604020202020204" pitchFamily="34" charset="0"/>
                  </a:rPr>
                  <a:t>年</a:t>
                </a:r>
                <a:r>
                  <a:rPr lang="en-US" altLang="zh-CN">
                    <a:latin typeface="Arial" panose="020B0604020202020204" pitchFamily="34" charset="0"/>
                    <a:ea typeface="微软雅黑" panose="020B0503020204020204" pitchFamily="34" charset="-122"/>
                    <a:sym typeface="Arial" panose="020B0604020202020204" pitchFamily="34" charset="0"/>
                  </a:rPr>
                  <a:t>5</a:t>
                </a:r>
                <a:r>
                  <a:rPr lang="zh-CN" altLang="en-US">
                    <a:latin typeface="Arial" panose="020B0604020202020204" pitchFamily="34" charset="0"/>
                    <a:ea typeface="微软雅黑" panose="020B0503020204020204" pitchFamily="34" charset="-122"/>
                    <a:sym typeface="Arial" panose="020B0604020202020204" pitchFamily="34" charset="0"/>
                  </a:rPr>
                  <a:t>月</a:t>
                </a:r>
              </a:p>
            </p:txBody>
          </p:sp>
          <p:sp>
            <p:nvSpPr>
              <p:cNvPr id="71" name="文本框 70">
                <a:extLst>
                  <a:ext uri="{FF2B5EF4-FFF2-40B4-BE49-F238E27FC236}">
                    <a16:creationId xmlns:a16="http://schemas.microsoft.com/office/drawing/2014/main" id="{9ACCC530-1B74-52A7-E23C-ADEBBC8E3405}"/>
                  </a:ext>
                </a:extLst>
              </p:cNvPr>
              <p:cNvSpPr txBox="1"/>
              <p:nvPr/>
            </p:nvSpPr>
            <p:spPr>
              <a:xfrm>
                <a:off x="5114925" y="1673718"/>
                <a:ext cx="2390775" cy="691415"/>
              </a:xfrm>
              <a:prstGeom prst="rect">
                <a:avLst/>
              </a:prstGeom>
              <a:noFill/>
            </p:spPr>
            <p:txBody>
              <a:bodyPr wrap="square" lIns="0" tIns="45720" rIns="0" bIns="45720" rtlCol="0">
                <a:spAutoFit/>
              </a:bodyPr>
              <a:lstStyle>
                <a:defPPr>
                  <a:defRPr lang="zh-CN"/>
                </a:defPPr>
                <a:lvl1pPr marR="0" lvl="0" indent="0" algn="just" fontAlgn="auto">
                  <a:lnSpc>
                    <a:spcPct val="130000"/>
                  </a:lnSpc>
                  <a:spcBef>
                    <a:spcPts val="0"/>
                  </a:spcBef>
                  <a:spcAft>
                    <a:spcPts val="0"/>
                  </a:spcAft>
                  <a:buClrTx/>
                  <a:buSzTx/>
                  <a:buFontTx/>
                  <a:buNone/>
                  <a:tabLst/>
                  <a:defRPr kumimoji="0" sz="1600" b="0" i="0" u="none" strike="noStrike" cap="none" spc="0" normalizeH="0" baseline="0">
                    <a:ln>
                      <a:noFill/>
                    </a:ln>
                    <a:solidFill>
                      <a:srgbClr val="000000"/>
                    </a:solidFill>
                    <a:effectLst>
                      <a:reflection blurRad="6350" stA="5000" endPos="21000" dir="5400000" sy="-100000" algn="bl" rotWithShape="0"/>
                    </a:effectLst>
                    <a:uLnTx/>
                    <a:uFillTx/>
                    <a:latin typeface="思源黑体 CN" panose="020B0500000000000000" pitchFamily="34" charset="-122"/>
                    <a:ea typeface="思源黑体 CN" panose="020B05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发现突破口</a:t>
                </a:r>
                <a:r>
                  <a:rPr lang="en-US" altLang="zh-CN">
                    <a:latin typeface="Arial" panose="020B0604020202020204" pitchFamily="34" charset="0"/>
                    <a:ea typeface="微软雅黑" panose="020B0503020204020204" pitchFamily="34" charset="-122"/>
                    <a:sym typeface="Arial" panose="020B0604020202020204" pitchFamily="34" charset="0"/>
                  </a:rPr>
                  <a:t>,</a:t>
                </a:r>
                <a:r>
                  <a:rPr lang="zh-CN" altLang="en-US">
                    <a:latin typeface="Arial" panose="020B0604020202020204" pitchFamily="34" charset="0"/>
                    <a:ea typeface="微软雅黑" panose="020B0503020204020204" pitchFamily="34" charset="-122"/>
                    <a:sym typeface="Arial" panose="020B0604020202020204" pitchFamily="34" charset="0"/>
                  </a:rPr>
                  <a:t>开始迈入研究进程</a:t>
                </a:r>
              </a:p>
            </p:txBody>
          </p:sp>
        </p:grpSp>
        <p:cxnSp>
          <p:nvCxnSpPr>
            <p:cNvPr id="72" name="直接连接符 71">
              <a:extLst>
                <a:ext uri="{FF2B5EF4-FFF2-40B4-BE49-F238E27FC236}">
                  <a16:creationId xmlns:a16="http://schemas.microsoft.com/office/drawing/2014/main" id="{F4E41709-9585-2B8A-700C-8BF3531CAC73}"/>
                </a:ext>
              </a:extLst>
            </p:cNvPr>
            <p:cNvCxnSpPr>
              <a:cxnSpLocks/>
            </p:cNvCxnSpPr>
            <p:nvPr/>
          </p:nvCxnSpPr>
          <p:spPr>
            <a:xfrm>
              <a:off x="7924800" y="4610100"/>
              <a:ext cx="0" cy="1193800"/>
            </a:xfrm>
            <a:prstGeom prst="line">
              <a:avLst/>
            </a:prstGeom>
            <a:ln w="1905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C03984D9-3A3C-8FCD-98CD-A9F4F4CF74E2}"/>
                </a:ext>
              </a:extLst>
            </p:cNvPr>
            <p:cNvGrpSpPr/>
            <p:nvPr/>
          </p:nvGrpSpPr>
          <p:grpSpPr>
            <a:xfrm>
              <a:off x="8026400" y="4508500"/>
              <a:ext cx="2540000" cy="1136873"/>
              <a:chOff x="8153400" y="1231900"/>
              <a:chExt cx="2540000" cy="1136873"/>
            </a:xfrm>
          </p:grpSpPr>
          <p:sp>
            <p:nvSpPr>
              <p:cNvPr id="74" name="文本框 73">
                <a:extLst>
                  <a:ext uri="{FF2B5EF4-FFF2-40B4-BE49-F238E27FC236}">
                    <a16:creationId xmlns:a16="http://schemas.microsoft.com/office/drawing/2014/main" id="{ED23CA74-CB58-A654-7585-82FC42956C61}"/>
                  </a:ext>
                </a:extLst>
              </p:cNvPr>
              <p:cNvSpPr txBox="1"/>
              <p:nvPr/>
            </p:nvSpPr>
            <p:spPr>
              <a:xfrm>
                <a:off x="8153400" y="1231900"/>
                <a:ext cx="2266950"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400" b="1" i="0" u="none" strike="noStrike" cap="none" spc="0" normalizeH="0" baseline="0">
                    <a:ln>
                      <a:noFill/>
                    </a:ln>
                    <a:gradFill>
                      <a:gsLst>
                        <a:gs pos="25000">
                          <a:srgbClr val="345DD3"/>
                        </a:gs>
                        <a:gs pos="100000">
                          <a:srgbClr val="345DD3">
                            <a:lumMod val="75000"/>
                          </a:srgbClr>
                        </a:gs>
                      </a:gsLst>
                      <a:lin ang="2700000" scaled="1"/>
                    </a:gradFill>
                    <a:effectLst>
                      <a:reflection blurRad="6350" stA="5000" endPos="21000" dir="5400000" sy="-100000" algn="bl" rotWithShape="0"/>
                    </a:effectLst>
                    <a:uLnTx/>
                    <a:uFillTx/>
                    <a:latin typeface="文鼎ＰＬ新宋" panose="020B0600000000000000" pitchFamily="34" charset="-122"/>
                    <a:ea typeface="文鼎ＰＬ新宋" panose="020B0600000000000000" pitchFamily="34" charset="-122"/>
                  </a:defRPr>
                </a:lvl1pPr>
              </a:lstStyle>
              <a:p>
                <a:r>
                  <a:rPr lang="en-US" altLang="zh-CN">
                    <a:latin typeface="Arial" panose="020B0604020202020204" pitchFamily="34" charset="0"/>
                    <a:ea typeface="微软雅黑" panose="020B0503020204020204" pitchFamily="34" charset="-122"/>
                    <a:sym typeface="Arial" panose="020B0604020202020204" pitchFamily="34" charset="0"/>
                  </a:rPr>
                  <a:t>2019</a:t>
                </a:r>
                <a:r>
                  <a:rPr lang="zh-CN" altLang="en-US">
                    <a:latin typeface="Arial" panose="020B0604020202020204" pitchFamily="34" charset="0"/>
                    <a:ea typeface="微软雅黑" panose="020B0503020204020204" pitchFamily="34" charset="-122"/>
                    <a:sym typeface="Arial" panose="020B0604020202020204" pitchFamily="34" charset="0"/>
                  </a:rPr>
                  <a:t>年</a:t>
                </a:r>
                <a:r>
                  <a:rPr lang="en-US" altLang="zh-CN">
                    <a:latin typeface="Arial" panose="020B0604020202020204" pitchFamily="34" charset="0"/>
                    <a:ea typeface="微软雅黑" panose="020B0503020204020204" pitchFamily="34" charset="-122"/>
                    <a:sym typeface="Arial" panose="020B0604020202020204" pitchFamily="34" charset="0"/>
                  </a:rPr>
                  <a:t>12</a:t>
                </a:r>
                <a:r>
                  <a:rPr lang="zh-CN" altLang="en-US">
                    <a:latin typeface="Arial" panose="020B0604020202020204" pitchFamily="34" charset="0"/>
                    <a:ea typeface="微软雅黑" panose="020B0503020204020204" pitchFamily="34" charset="-122"/>
                    <a:sym typeface="Arial" panose="020B0604020202020204" pitchFamily="34" charset="0"/>
                  </a:rPr>
                  <a:t>月</a:t>
                </a:r>
              </a:p>
            </p:txBody>
          </p:sp>
          <p:sp>
            <p:nvSpPr>
              <p:cNvPr id="75" name="文本框 74">
                <a:extLst>
                  <a:ext uri="{FF2B5EF4-FFF2-40B4-BE49-F238E27FC236}">
                    <a16:creationId xmlns:a16="http://schemas.microsoft.com/office/drawing/2014/main" id="{95732F83-2B57-4975-F4E6-2A21AC61A61B}"/>
                  </a:ext>
                </a:extLst>
              </p:cNvPr>
              <p:cNvSpPr txBox="1"/>
              <p:nvPr/>
            </p:nvSpPr>
            <p:spPr>
              <a:xfrm>
                <a:off x="8226425" y="1673718"/>
                <a:ext cx="2466975" cy="695055"/>
              </a:xfrm>
              <a:prstGeom prst="rect">
                <a:avLst/>
              </a:prstGeom>
              <a:noFill/>
            </p:spPr>
            <p:txBody>
              <a:bodyPr wrap="square" lIns="0" tIns="45720" rIns="0" bIns="45720" rtlCol="0">
                <a:spAutoFit/>
              </a:bodyPr>
              <a:lstStyle>
                <a:defPPr>
                  <a:defRPr lang="zh-CN"/>
                </a:defPPr>
                <a:lvl1pPr marR="0" lvl="0" indent="0" algn="just" fontAlgn="auto">
                  <a:lnSpc>
                    <a:spcPct val="130000"/>
                  </a:lnSpc>
                  <a:spcBef>
                    <a:spcPts val="0"/>
                  </a:spcBef>
                  <a:spcAft>
                    <a:spcPts val="0"/>
                  </a:spcAft>
                  <a:buClrTx/>
                  <a:buSzTx/>
                  <a:buFontTx/>
                  <a:buNone/>
                  <a:tabLst/>
                  <a:defRPr kumimoji="0" sz="1600" b="0" i="0" u="none" strike="noStrike" cap="none" spc="0" normalizeH="0" baseline="0">
                    <a:ln>
                      <a:noFill/>
                    </a:ln>
                    <a:solidFill>
                      <a:srgbClr val="000000"/>
                    </a:solidFill>
                    <a:effectLst>
                      <a:reflection blurRad="6350" stA="5000" endPos="21000" dir="5400000" sy="-100000" algn="bl" rotWithShape="0"/>
                    </a:effectLst>
                    <a:uLnTx/>
                    <a:uFillTx/>
                    <a:latin typeface="思源黑体 CN" panose="020B0500000000000000" pitchFamily="34" charset="-122"/>
                    <a:ea typeface="思源黑体 CN" panose="020B0500000000000000" pitchFamily="34" charset="-122"/>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发现相关缺口</a:t>
                </a:r>
                <a:r>
                  <a:rPr lang="en-US" altLang="zh-CN">
                    <a:latin typeface="Arial" panose="020B0604020202020204" pitchFamily="34" charset="0"/>
                    <a:ea typeface="微软雅黑" panose="020B0503020204020204" pitchFamily="34" charset="-122"/>
                    <a:sym typeface="Arial" panose="020B0604020202020204" pitchFamily="34" charset="0"/>
                  </a:rPr>
                  <a:t>,</a:t>
                </a:r>
                <a:r>
                  <a:rPr lang="zh-CN" altLang="en-US">
                    <a:latin typeface="Arial" panose="020B0604020202020204" pitchFamily="34" charset="0"/>
                    <a:ea typeface="微软雅黑" panose="020B0503020204020204" pitchFamily="34" charset="-122"/>
                    <a:sym typeface="Arial" panose="020B0604020202020204" pitchFamily="34" charset="0"/>
                  </a:rPr>
                  <a:t>开始查阅资料</a:t>
                </a:r>
              </a:p>
            </p:txBody>
          </p:sp>
        </p:grpSp>
      </p:grpSp>
      <p:sp>
        <p:nvSpPr>
          <p:cNvPr id="80" name="文本框 79">
            <a:extLst>
              <a:ext uri="{FF2B5EF4-FFF2-40B4-BE49-F238E27FC236}">
                <a16:creationId xmlns:a16="http://schemas.microsoft.com/office/drawing/2014/main" id="{49FEDF25-5DD5-C332-0C3C-6CB52C5AB904}"/>
              </a:ext>
            </a:extLst>
          </p:cNvPr>
          <p:cNvSpPr txBox="1"/>
          <p:nvPr/>
        </p:nvSpPr>
        <p:spPr>
          <a:xfrm>
            <a:off x="588995" y="440580"/>
            <a:ext cx="363212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rPr>
              <a:t>研究历程</a:t>
            </a:r>
          </a:p>
        </p:txBody>
      </p:sp>
      <p:pic>
        <p:nvPicPr>
          <p:cNvPr id="4" name="图片 3">
            <a:extLst>
              <a:ext uri="{FF2B5EF4-FFF2-40B4-BE49-F238E27FC236}">
                <a16:creationId xmlns:a16="http://schemas.microsoft.com/office/drawing/2014/main" id="{0BC41BC8-DC06-0947-95BB-25204A6389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Tree>
    <p:extLst>
      <p:ext uri="{BB962C8B-B14F-4D97-AF65-F5344CB8AC3E}">
        <p14:creationId xmlns:p14="http://schemas.microsoft.com/office/powerpoint/2010/main" val="1607574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363212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rPr>
              <a:t>研究背景</a:t>
            </a:r>
          </a:p>
        </p:txBody>
      </p:sp>
      <p:sp>
        <p:nvSpPr>
          <p:cNvPr id="2" name="矩形 1">
            <a:extLst>
              <a:ext uri="{FF2B5EF4-FFF2-40B4-BE49-F238E27FC236}">
                <a16:creationId xmlns:a16="http://schemas.microsoft.com/office/drawing/2014/main" id="{006F7C60-0DDA-2664-60A6-3FEE10049BC3}"/>
              </a:ext>
            </a:extLst>
          </p:cNvPr>
          <p:cNvSpPr/>
          <p:nvPr/>
        </p:nvSpPr>
        <p:spPr>
          <a:xfrm>
            <a:off x="1703" y="5236143"/>
            <a:ext cx="12192000" cy="1621857"/>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a:extLst>
              <a:ext uri="{FF2B5EF4-FFF2-40B4-BE49-F238E27FC236}">
                <a16:creationId xmlns:a16="http://schemas.microsoft.com/office/drawing/2014/main" id="{B58DBE94-C3FC-12C0-092F-8048CEE55EF4}"/>
              </a:ext>
            </a:extLst>
          </p:cNvPr>
          <p:cNvGrpSpPr/>
          <p:nvPr/>
        </p:nvGrpSpPr>
        <p:grpSpPr>
          <a:xfrm>
            <a:off x="832991" y="1496023"/>
            <a:ext cx="11046158" cy="3678859"/>
            <a:chOff x="832991" y="1088760"/>
            <a:chExt cx="11046158" cy="3678859"/>
          </a:xfrm>
        </p:grpSpPr>
        <p:graphicFrame>
          <p:nvGraphicFramePr>
            <p:cNvPr id="4" name="图表 3">
              <a:extLst>
                <a:ext uri="{FF2B5EF4-FFF2-40B4-BE49-F238E27FC236}">
                  <a16:creationId xmlns:a16="http://schemas.microsoft.com/office/drawing/2014/main" id="{378EEEDF-740F-7272-01E9-BC087045B8EE}"/>
                </a:ext>
              </a:extLst>
            </p:cNvPr>
            <p:cNvGraphicFramePr/>
            <p:nvPr>
              <p:extLst>
                <p:ext uri="{D42A27DB-BD31-4B8C-83A1-F6EECF244321}">
                  <p14:modId xmlns:p14="http://schemas.microsoft.com/office/powerpoint/2010/main" val="3381961213"/>
                </p:ext>
              </p:extLst>
            </p:nvPr>
          </p:nvGraphicFramePr>
          <p:xfrm>
            <a:off x="839788" y="1346400"/>
            <a:ext cx="10196512" cy="3298109"/>
          </p:xfrm>
          <a:graphic>
            <a:graphicData uri="http://schemas.openxmlformats.org/drawingml/2006/chart">
              <c:chart xmlns:c="http://schemas.openxmlformats.org/drawingml/2006/chart" xmlns:r="http://schemas.openxmlformats.org/officeDocument/2006/relationships" r:id="rId4"/>
            </a:graphicData>
          </a:graphic>
        </p:graphicFrame>
        <p:sp>
          <p:nvSpPr>
            <p:cNvPr id="5" name="文本框 4">
              <a:extLst>
                <a:ext uri="{FF2B5EF4-FFF2-40B4-BE49-F238E27FC236}">
                  <a16:creationId xmlns:a16="http://schemas.microsoft.com/office/drawing/2014/main" id="{F18BB98B-7DF2-F3E5-B213-6ECDEC575F59}"/>
                </a:ext>
              </a:extLst>
            </p:cNvPr>
            <p:cNvSpPr txBox="1"/>
            <p:nvPr/>
          </p:nvSpPr>
          <p:spPr>
            <a:xfrm>
              <a:off x="2394227" y="4506009"/>
              <a:ext cx="533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20</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BC5D792F-D425-21CB-603B-AE1FE92231D7}"/>
                </a:ext>
              </a:extLst>
            </p:cNvPr>
            <p:cNvSpPr txBox="1"/>
            <p:nvPr/>
          </p:nvSpPr>
          <p:spPr>
            <a:xfrm>
              <a:off x="3766102" y="4506009"/>
              <a:ext cx="533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40</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A8C93497-A228-E8F7-5523-45D5A02DA194}"/>
                </a:ext>
              </a:extLst>
            </p:cNvPr>
            <p:cNvSpPr txBox="1"/>
            <p:nvPr/>
          </p:nvSpPr>
          <p:spPr>
            <a:xfrm>
              <a:off x="5133612" y="4506009"/>
              <a:ext cx="533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60</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BFB063F8-D3B3-C37D-DCAB-3564D281ABEF}"/>
                </a:ext>
              </a:extLst>
            </p:cNvPr>
            <p:cNvSpPr txBox="1"/>
            <p:nvPr/>
          </p:nvSpPr>
          <p:spPr>
            <a:xfrm>
              <a:off x="6509861" y="4506009"/>
              <a:ext cx="533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80</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id="{C90527CA-FFDB-2A0A-51D4-B5E45959DC5E}"/>
                </a:ext>
              </a:extLst>
            </p:cNvPr>
            <p:cNvSpPr txBox="1"/>
            <p:nvPr/>
          </p:nvSpPr>
          <p:spPr>
            <a:xfrm>
              <a:off x="7853649" y="4506009"/>
              <a:ext cx="6018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100</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id="{7867E6C4-DCA5-F0AB-7C0B-9C96EF000A6B}"/>
                </a:ext>
              </a:extLst>
            </p:cNvPr>
            <p:cNvSpPr txBox="1"/>
            <p:nvPr/>
          </p:nvSpPr>
          <p:spPr>
            <a:xfrm>
              <a:off x="9225524" y="4506009"/>
              <a:ext cx="6018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120</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a:extLst>
                <a:ext uri="{FF2B5EF4-FFF2-40B4-BE49-F238E27FC236}">
                  <a16:creationId xmlns:a16="http://schemas.microsoft.com/office/drawing/2014/main" id="{4506C0BA-E4AF-9A0D-C1CC-59EAA962AA05}"/>
                </a:ext>
              </a:extLst>
            </p:cNvPr>
            <p:cNvSpPr txBox="1"/>
            <p:nvPr/>
          </p:nvSpPr>
          <p:spPr>
            <a:xfrm>
              <a:off x="10585176" y="4506009"/>
              <a:ext cx="6018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140</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41" name="直接连接符 40">
              <a:extLst>
                <a:ext uri="{FF2B5EF4-FFF2-40B4-BE49-F238E27FC236}">
                  <a16:creationId xmlns:a16="http://schemas.microsoft.com/office/drawing/2014/main" id="{0C06E284-00F4-6861-2619-DD224721F43F}"/>
                </a:ext>
              </a:extLst>
            </p:cNvPr>
            <p:cNvCxnSpPr>
              <a:cxnSpLocks/>
            </p:cNvCxnSpPr>
            <p:nvPr/>
          </p:nvCxnSpPr>
          <p:spPr>
            <a:xfrm>
              <a:off x="1289050" y="4499612"/>
              <a:ext cx="1002823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B9A5D4-ED9D-0954-AB8B-D34A50DFD9F7}"/>
                </a:ext>
              </a:extLst>
            </p:cNvPr>
            <p:cNvCxnSpPr>
              <a:cxnSpLocks/>
            </p:cNvCxnSpPr>
            <p:nvPr/>
          </p:nvCxnSpPr>
          <p:spPr>
            <a:xfrm>
              <a:off x="2660927" y="1498600"/>
              <a:ext cx="0" cy="3007409"/>
            </a:xfrm>
            <a:prstGeom prst="line">
              <a:avLst/>
            </a:prstGeom>
            <a:ln>
              <a:solidFill>
                <a:schemeClr val="accent2">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CE5A6E1-BF19-4AE2-EFFE-2DC5BD9AB76C}"/>
                </a:ext>
              </a:extLst>
            </p:cNvPr>
            <p:cNvCxnSpPr>
              <a:cxnSpLocks/>
            </p:cNvCxnSpPr>
            <p:nvPr/>
          </p:nvCxnSpPr>
          <p:spPr>
            <a:xfrm>
              <a:off x="4032804" y="1498600"/>
              <a:ext cx="0" cy="3007409"/>
            </a:xfrm>
            <a:prstGeom prst="line">
              <a:avLst/>
            </a:prstGeom>
            <a:ln>
              <a:solidFill>
                <a:schemeClr val="accent2">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68B158C-C621-184C-B4D5-49332D817F73}"/>
                </a:ext>
              </a:extLst>
            </p:cNvPr>
            <p:cNvCxnSpPr>
              <a:cxnSpLocks/>
            </p:cNvCxnSpPr>
            <p:nvPr/>
          </p:nvCxnSpPr>
          <p:spPr>
            <a:xfrm>
              <a:off x="5404681" y="1498600"/>
              <a:ext cx="0" cy="3007409"/>
            </a:xfrm>
            <a:prstGeom prst="line">
              <a:avLst/>
            </a:prstGeom>
            <a:ln>
              <a:solidFill>
                <a:schemeClr val="accent2">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4DF41E9-A27F-6FF2-AFC4-B46C7D1FF910}"/>
                </a:ext>
              </a:extLst>
            </p:cNvPr>
            <p:cNvCxnSpPr>
              <a:cxnSpLocks/>
            </p:cNvCxnSpPr>
            <p:nvPr/>
          </p:nvCxnSpPr>
          <p:spPr>
            <a:xfrm>
              <a:off x="6776558" y="1498600"/>
              <a:ext cx="0" cy="3007409"/>
            </a:xfrm>
            <a:prstGeom prst="line">
              <a:avLst/>
            </a:prstGeom>
            <a:ln>
              <a:solidFill>
                <a:schemeClr val="accent2">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0457C40-8729-3897-511A-B626B0F6FD45}"/>
                </a:ext>
              </a:extLst>
            </p:cNvPr>
            <p:cNvCxnSpPr>
              <a:cxnSpLocks/>
            </p:cNvCxnSpPr>
            <p:nvPr/>
          </p:nvCxnSpPr>
          <p:spPr>
            <a:xfrm>
              <a:off x="8148435" y="1498600"/>
              <a:ext cx="0" cy="3007409"/>
            </a:xfrm>
            <a:prstGeom prst="line">
              <a:avLst/>
            </a:prstGeom>
            <a:ln>
              <a:solidFill>
                <a:schemeClr val="accent2">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AEDFF0A-6C55-25B4-2425-E12AB8C07746}"/>
                </a:ext>
              </a:extLst>
            </p:cNvPr>
            <p:cNvCxnSpPr>
              <a:cxnSpLocks/>
            </p:cNvCxnSpPr>
            <p:nvPr/>
          </p:nvCxnSpPr>
          <p:spPr>
            <a:xfrm>
              <a:off x="9520312" y="1498600"/>
              <a:ext cx="0" cy="3007409"/>
            </a:xfrm>
            <a:prstGeom prst="line">
              <a:avLst/>
            </a:prstGeom>
            <a:ln>
              <a:solidFill>
                <a:schemeClr val="accent2">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187EB14-F1B5-1039-F41E-8B202C1B653C}"/>
                </a:ext>
              </a:extLst>
            </p:cNvPr>
            <p:cNvCxnSpPr>
              <a:cxnSpLocks/>
            </p:cNvCxnSpPr>
            <p:nvPr/>
          </p:nvCxnSpPr>
          <p:spPr>
            <a:xfrm>
              <a:off x="10892188" y="1498600"/>
              <a:ext cx="0" cy="3007409"/>
            </a:xfrm>
            <a:prstGeom prst="line">
              <a:avLst/>
            </a:prstGeom>
            <a:ln>
              <a:solidFill>
                <a:schemeClr val="accent2">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05BEDBC-0304-5A30-DFD3-18E90A2B522C}"/>
                </a:ext>
              </a:extLst>
            </p:cNvPr>
            <p:cNvCxnSpPr>
              <a:cxnSpLocks/>
            </p:cNvCxnSpPr>
            <p:nvPr/>
          </p:nvCxnSpPr>
          <p:spPr>
            <a:xfrm>
              <a:off x="1291431" y="1346400"/>
              <a:ext cx="0" cy="31532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C0990F29-0E3B-2F30-FA2F-CB1FF8314515}"/>
                </a:ext>
              </a:extLst>
            </p:cNvPr>
            <p:cNvSpPr txBox="1"/>
            <p:nvPr/>
          </p:nvSpPr>
          <p:spPr>
            <a:xfrm>
              <a:off x="832991" y="1088760"/>
              <a:ext cx="82933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流量（</a:t>
              </a:r>
              <a:r>
                <a:rPr lang="en-US" altLang="zh-CN" sz="10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m/s</a:t>
              </a:r>
              <a:r>
                <a:rPr lang="zh-CN" altLang="en-US" sz="10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a:t>
              </a:r>
            </a:p>
          </p:txBody>
        </p:sp>
        <p:sp>
          <p:nvSpPr>
            <p:cNvPr id="52" name="文本框 51">
              <a:extLst>
                <a:ext uri="{FF2B5EF4-FFF2-40B4-BE49-F238E27FC236}">
                  <a16:creationId xmlns:a16="http://schemas.microsoft.com/office/drawing/2014/main" id="{8CC78C90-22B7-6DC0-E2D8-C2C29D8A9ED1}"/>
                </a:ext>
              </a:extLst>
            </p:cNvPr>
            <p:cNvSpPr txBox="1"/>
            <p:nvPr/>
          </p:nvSpPr>
          <p:spPr>
            <a:xfrm>
              <a:off x="11049818" y="4521398"/>
              <a:ext cx="82933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时间（</a:t>
              </a:r>
              <a:r>
                <a:rPr kumimoji="0" lang="en-US" altLang="zh-CN" sz="9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h</a:t>
              </a:r>
              <a:r>
                <a:rPr kumimoji="0" lang="zh-CN" altLang="en-US" sz="9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a:t>
              </a:r>
            </a:p>
          </p:txBody>
        </p:sp>
      </p:grpSp>
      <p:sp>
        <p:nvSpPr>
          <p:cNvPr id="53" name="文本框 52">
            <a:extLst>
              <a:ext uri="{FF2B5EF4-FFF2-40B4-BE49-F238E27FC236}">
                <a16:creationId xmlns:a16="http://schemas.microsoft.com/office/drawing/2014/main" id="{36536CC2-A1DF-C328-8322-812D9BDE3CA1}"/>
              </a:ext>
            </a:extLst>
          </p:cNvPr>
          <p:cNvSpPr txBox="1"/>
          <p:nvPr/>
        </p:nvSpPr>
        <p:spPr>
          <a:xfrm>
            <a:off x="4388126" y="1201811"/>
            <a:ext cx="341574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全球航运业数字化指数</a:t>
            </a:r>
            <a:endParaRPr lang="zh-CN" altLang="en-US" sz="2000" b="1" dirty="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54" name="组合 53">
            <a:extLst>
              <a:ext uri="{FF2B5EF4-FFF2-40B4-BE49-F238E27FC236}">
                <a16:creationId xmlns:a16="http://schemas.microsoft.com/office/drawing/2014/main" id="{A063A5AA-F8E4-7A8C-046D-2B0F2C29825D}"/>
              </a:ext>
            </a:extLst>
          </p:cNvPr>
          <p:cNvGrpSpPr/>
          <p:nvPr/>
        </p:nvGrpSpPr>
        <p:grpSpPr>
          <a:xfrm>
            <a:off x="8214845" y="1357280"/>
            <a:ext cx="1353372" cy="246221"/>
            <a:chOff x="8095423" y="1357280"/>
            <a:chExt cx="1353372" cy="246221"/>
          </a:xfrm>
        </p:grpSpPr>
        <p:sp>
          <p:nvSpPr>
            <p:cNvPr id="55" name="文本框 54">
              <a:extLst>
                <a:ext uri="{FF2B5EF4-FFF2-40B4-BE49-F238E27FC236}">
                  <a16:creationId xmlns:a16="http://schemas.microsoft.com/office/drawing/2014/main" id="{6B3B6135-B2EC-BA30-2588-B3626556892A}"/>
                </a:ext>
              </a:extLst>
            </p:cNvPr>
            <p:cNvSpPr txBox="1"/>
            <p:nvPr/>
          </p:nvSpPr>
          <p:spPr>
            <a:xfrm>
              <a:off x="8376410" y="1357280"/>
              <a:ext cx="1072385" cy="246221"/>
            </a:xfrm>
            <a:prstGeom prst="rect">
              <a:avLst/>
            </a:prstGeom>
            <a:noFill/>
          </p:spPr>
          <p:txBody>
            <a:bodyPr wrap="square" rtlCol="0">
              <a:spAutoFit/>
            </a:bodyPr>
            <a:lstStyle/>
            <a:p>
              <a:pPr>
                <a:defRPr/>
              </a:pPr>
              <a:r>
                <a:rPr lang="zh-CN" altLang="en-US" sz="10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设计洪水过程线</a:t>
              </a:r>
            </a:p>
          </p:txBody>
        </p:sp>
        <p:cxnSp>
          <p:nvCxnSpPr>
            <p:cNvPr id="56" name="直接连接符 55">
              <a:extLst>
                <a:ext uri="{FF2B5EF4-FFF2-40B4-BE49-F238E27FC236}">
                  <a16:creationId xmlns:a16="http://schemas.microsoft.com/office/drawing/2014/main" id="{1957E460-282D-ADB6-B66B-A16605C856E5}"/>
                </a:ext>
              </a:extLst>
            </p:cNvPr>
            <p:cNvCxnSpPr>
              <a:cxnSpLocks/>
            </p:cNvCxnSpPr>
            <p:nvPr/>
          </p:nvCxnSpPr>
          <p:spPr>
            <a:xfrm>
              <a:off x="8095423" y="1480390"/>
              <a:ext cx="280987" cy="0"/>
            </a:xfrm>
            <a:prstGeom prst="line">
              <a:avLst/>
            </a:prstGeom>
            <a:ln w="22225" cap="rnd">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2CD05ECD-6DC4-E2F9-C047-2DED9AC119A7}"/>
              </a:ext>
            </a:extLst>
          </p:cNvPr>
          <p:cNvGrpSpPr/>
          <p:nvPr/>
        </p:nvGrpSpPr>
        <p:grpSpPr>
          <a:xfrm>
            <a:off x="9849204" y="1357280"/>
            <a:ext cx="1353372" cy="246221"/>
            <a:chOff x="8095423" y="1357280"/>
            <a:chExt cx="1353372" cy="246221"/>
          </a:xfrm>
        </p:grpSpPr>
        <p:sp>
          <p:nvSpPr>
            <p:cNvPr id="58" name="文本框 57">
              <a:extLst>
                <a:ext uri="{FF2B5EF4-FFF2-40B4-BE49-F238E27FC236}">
                  <a16:creationId xmlns:a16="http://schemas.microsoft.com/office/drawing/2014/main" id="{075D8198-28CF-D6C0-5D84-A2556DCE2B1E}"/>
                </a:ext>
              </a:extLst>
            </p:cNvPr>
            <p:cNvSpPr txBox="1"/>
            <p:nvPr/>
          </p:nvSpPr>
          <p:spPr>
            <a:xfrm>
              <a:off x="8376410" y="1357280"/>
              <a:ext cx="107238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bg1"/>
                  </a:soli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校核过程线</a:t>
              </a:r>
            </a:p>
          </p:txBody>
        </p:sp>
        <p:cxnSp>
          <p:nvCxnSpPr>
            <p:cNvPr id="59" name="直接连接符 58">
              <a:extLst>
                <a:ext uri="{FF2B5EF4-FFF2-40B4-BE49-F238E27FC236}">
                  <a16:creationId xmlns:a16="http://schemas.microsoft.com/office/drawing/2014/main" id="{99C51DD4-26B6-EF1D-27F9-141552AD4F7E}"/>
                </a:ext>
              </a:extLst>
            </p:cNvPr>
            <p:cNvCxnSpPr>
              <a:cxnSpLocks/>
            </p:cNvCxnSpPr>
            <p:nvPr/>
          </p:nvCxnSpPr>
          <p:spPr>
            <a:xfrm>
              <a:off x="8095423" y="1480390"/>
              <a:ext cx="280987"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0" name="椭圆 59">
            <a:extLst>
              <a:ext uri="{FF2B5EF4-FFF2-40B4-BE49-F238E27FC236}">
                <a16:creationId xmlns:a16="http://schemas.microsoft.com/office/drawing/2014/main" id="{25210469-9BB7-6D4C-B7B7-9CB3F364C5F3}"/>
              </a:ext>
            </a:extLst>
          </p:cNvPr>
          <p:cNvSpPr/>
          <p:nvPr/>
        </p:nvSpPr>
        <p:spPr>
          <a:xfrm>
            <a:off x="5663424" y="2268944"/>
            <a:ext cx="101323" cy="101323"/>
          </a:xfrm>
          <a:prstGeom prst="ellipse">
            <a:avLst/>
          </a:prstGeom>
          <a:solidFill>
            <a:schemeClr val="accent4"/>
          </a:solidFill>
          <a:ln w="25400">
            <a:solidFill>
              <a:schemeClr val="bg1"/>
            </a:solidFill>
          </a:ln>
          <a:effectLst>
            <a:outerShdw blurRad="50800" dist="38100" dir="5400000" algn="t" rotWithShape="0">
              <a:schemeClr val="accent4">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椭圆 60">
            <a:extLst>
              <a:ext uri="{FF2B5EF4-FFF2-40B4-BE49-F238E27FC236}">
                <a16:creationId xmlns:a16="http://schemas.microsoft.com/office/drawing/2014/main" id="{D19B2507-13FD-2B6D-7A65-A3511488AA7B}"/>
              </a:ext>
            </a:extLst>
          </p:cNvPr>
          <p:cNvSpPr/>
          <p:nvPr/>
        </p:nvSpPr>
        <p:spPr>
          <a:xfrm>
            <a:off x="5663424" y="3537247"/>
            <a:ext cx="101323" cy="101323"/>
          </a:xfrm>
          <a:prstGeom prst="ellipse">
            <a:avLst/>
          </a:prstGeom>
          <a:solidFill>
            <a:schemeClr val="accent1"/>
          </a:solidFill>
          <a:ln w="25400">
            <a:solidFill>
              <a:schemeClr val="bg1"/>
            </a:solidFill>
          </a:ln>
          <a:effectLst>
            <a:outerShdw blurRad="50800" dist="38100" dir="5400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61">
            <a:extLst>
              <a:ext uri="{FF2B5EF4-FFF2-40B4-BE49-F238E27FC236}">
                <a16:creationId xmlns:a16="http://schemas.microsoft.com/office/drawing/2014/main" id="{1CD1FBFF-6739-3F07-2817-3EB156E06B05}"/>
              </a:ext>
            </a:extLst>
          </p:cNvPr>
          <p:cNvSpPr txBox="1"/>
          <p:nvPr/>
        </p:nvSpPr>
        <p:spPr>
          <a:xfrm>
            <a:off x="4661667" y="2198425"/>
            <a:ext cx="890774"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2603m/s</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3" name="文本框 62">
            <a:extLst>
              <a:ext uri="{FF2B5EF4-FFF2-40B4-BE49-F238E27FC236}">
                <a16:creationId xmlns:a16="http://schemas.microsoft.com/office/drawing/2014/main" id="{77C049F1-5674-E8C0-C80A-6FA620446995}"/>
              </a:ext>
            </a:extLst>
          </p:cNvPr>
          <p:cNvSpPr txBox="1"/>
          <p:nvPr/>
        </p:nvSpPr>
        <p:spPr>
          <a:xfrm>
            <a:off x="5822907" y="3457875"/>
            <a:ext cx="89931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1270m/s</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63">
            <a:extLst>
              <a:ext uri="{FF2B5EF4-FFF2-40B4-BE49-F238E27FC236}">
                <a16:creationId xmlns:a16="http://schemas.microsoft.com/office/drawing/2014/main" id="{E2372BF0-17CE-7713-C345-E4EF100C0B9C}"/>
              </a:ext>
            </a:extLst>
          </p:cNvPr>
          <p:cNvSpPr txBox="1"/>
          <p:nvPr/>
        </p:nvSpPr>
        <p:spPr>
          <a:xfrm>
            <a:off x="644525" y="5471043"/>
            <a:ext cx="10925175" cy="77905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从</a:t>
            </a:r>
            <a:r>
              <a:rPr kumimoji="0" lang="en-US" altLang="zh-CN"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2015</a:t>
            </a:r>
            <a:r>
              <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年到</a:t>
            </a:r>
            <a:r>
              <a:rPr lang="en-US" altLang="zh-CN">
                <a:solidFill>
                  <a:prstClr val="white"/>
                </a:solidFill>
                <a:latin typeface="Arial" panose="020B0604020202020204" pitchFamily="34" charset="0"/>
                <a:ea typeface="微软雅黑" panose="020B0503020204020204" pitchFamily="34" charset="-122"/>
                <a:sym typeface="Arial" panose="020B0604020202020204" pitchFamily="34" charset="0"/>
              </a:rPr>
              <a:t>2025</a:t>
            </a:r>
            <a:r>
              <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年，全球航运业的数字化指数呈现显著上升趋势，表明航运业正在快速采纳数字技术，以提高效率和降低成本</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786391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c="http://schemas.openxmlformats.org/drawingml/2006/chart" xmlns:p14="http://schemas.microsoft.com/office/powerpoint/2010/main" xmlns:a16="http://schemas.microsoft.com/office/drawing/2014/main" xmlns:a14="http://schemas.microsoft.com/office/drawing/2010/main"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3" name="图片 72">
            <a:extLst>
              <a:ext uri="{FF2B5EF4-FFF2-40B4-BE49-F238E27FC236}">
                <a16:creationId xmlns:a16="http://schemas.microsoft.com/office/drawing/2014/main" id="{377ABD23-C73E-8C74-08D1-9872EEF0F9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08576" y="574675"/>
            <a:ext cx="2306637" cy="496928"/>
          </a:xfrm>
          <a:prstGeom prst="rect">
            <a:avLst/>
          </a:prstGeom>
        </p:spPr>
      </p:pic>
      <p:sp>
        <p:nvSpPr>
          <p:cNvPr id="74" name="文本框 73">
            <a:extLst>
              <a:ext uri="{FF2B5EF4-FFF2-40B4-BE49-F238E27FC236}">
                <a16:creationId xmlns:a16="http://schemas.microsoft.com/office/drawing/2014/main" id="{3502393F-1313-7995-FCBD-7F8E2AE8DE9A}"/>
              </a:ext>
            </a:extLst>
          </p:cNvPr>
          <p:cNvSpPr txBox="1"/>
          <p:nvPr/>
        </p:nvSpPr>
        <p:spPr>
          <a:xfrm>
            <a:off x="588995" y="440580"/>
            <a:ext cx="363212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rPr>
              <a:t>研究</a:t>
            </a:r>
            <a:r>
              <a:rPr lang="zh-CN" altLang="en-US" sz="4000">
                <a:solidFill>
                  <a:srgbClr val="345DD3"/>
                </a:solidFill>
                <a:latin typeface="Arial" panose="020B0604020202020204" pitchFamily="34" charset="0"/>
                <a:ea typeface="微软雅黑" panose="020B0503020204020204" pitchFamily="34" charset="-122"/>
                <a:sym typeface="Arial" panose="020B0604020202020204" pitchFamily="34" charset="0"/>
              </a:rPr>
              <a:t>意义</a:t>
            </a:r>
            <a:endParaRPr kumimoji="0" lang="zh-CN" altLang="en-US" sz="4000" b="0" i="0" u="none" strike="noStrike" kern="1200" cap="none" spc="0" normalizeH="0" baseline="0" noProof="0">
              <a:ln>
                <a:noFill/>
              </a:ln>
              <a:solidFill>
                <a:srgbClr val="345DD3"/>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圆角 10">
            <a:extLst>
              <a:ext uri="{FF2B5EF4-FFF2-40B4-BE49-F238E27FC236}">
                <a16:creationId xmlns:a16="http://schemas.microsoft.com/office/drawing/2014/main" id="{7405575A-27FF-F80E-1F6A-455FA0BB32EF}"/>
              </a:ext>
            </a:extLst>
          </p:cNvPr>
          <p:cNvSpPr/>
          <p:nvPr>
            <p:custDataLst>
              <p:tags r:id="rId1"/>
            </p:custDataLst>
          </p:nvPr>
        </p:nvSpPr>
        <p:spPr>
          <a:xfrm rot="5400000">
            <a:off x="3528692" y="-1452882"/>
            <a:ext cx="5134617" cy="10801352"/>
          </a:xfrm>
          <a:prstGeom prst="roundRect">
            <a:avLst>
              <a:gd name="adj" fmla="val 4340"/>
            </a:avLst>
          </a:prstGeom>
          <a:gradFill flip="none" rotWithShape="1">
            <a:gsLst>
              <a:gs pos="0">
                <a:schemeClr val="accent1">
                  <a:lumMod val="20000"/>
                  <a:lumOff val="80000"/>
                </a:schemeClr>
              </a:gs>
              <a:gs pos="99000">
                <a:schemeClr val="accent3">
                  <a:lumMod val="20000"/>
                  <a:lumOff val="80000"/>
                  <a:alpha val="0"/>
                </a:schemeClr>
              </a:gs>
            </a:gsLst>
            <a:lin ang="0" scaled="1"/>
            <a:tileRect/>
          </a:gradFill>
          <a:ln w="17145">
            <a:gradFill flip="none" rotWithShape="1">
              <a:gsLst>
                <a:gs pos="0">
                  <a:schemeClr val="accent1">
                    <a:lumMod val="5000"/>
                    <a:lumOff val="95000"/>
                  </a:schemeClr>
                </a:gs>
                <a:gs pos="100000">
                  <a:schemeClr val="tx2">
                    <a:alpha val="0"/>
                  </a:schemeClr>
                </a:gs>
              </a:gsLst>
              <a:lin ang="0" scaled="1"/>
              <a:tileRect/>
            </a:gradFill>
          </a:ln>
          <a:effectLst>
            <a:outerShdw blurRad="640080" sx="102000" sy="102000" algn="ctr"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62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0" name="表格 9">
            <a:extLst>
              <a:ext uri="{FF2B5EF4-FFF2-40B4-BE49-F238E27FC236}">
                <a16:creationId xmlns:a16="http://schemas.microsoft.com/office/drawing/2014/main" id="{33849D47-D886-D4D4-4035-F8637B0A2476}"/>
              </a:ext>
            </a:extLst>
          </p:cNvPr>
          <p:cNvGraphicFramePr>
            <a:graphicFrameLocks noGrp="1"/>
          </p:cNvGraphicFramePr>
          <p:nvPr>
            <p:extLst>
              <p:ext uri="{D42A27DB-BD31-4B8C-83A1-F6EECF244321}">
                <p14:modId xmlns:p14="http://schemas.microsoft.com/office/powerpoint/2010/main" val="3084458187"/>
              </p:ext>
            </p:extLst>
          </p:nvPr>
        </p:nvGraphicFramePr>
        <p:xfrm>
          <a:off x="869950" y="2060735"/>
          <a:ext cx="10452101" cy="3407415"/>
        </p:xfrm>
        <a:graphic>
          <a:graphicData uri="http://schemas.openxmlformats.org/drawingml/2006/table">
            <a:tbl>
              <a:tblPr/>
              <a:tblGrid>
                <a:gridCol w="1847850">
                  <a:extLst>
                    <a:ext uri="{9D8B030D-6E8A-4147-A177-3AD203B41FA5}">
                      <a16:colId xmlns:a16="http://schemas.microsoft.com/office/drawing/2014/main" val="1510481116"/>
                    </a:ext>
                  </a:extLst>
                </a:gridCol>
                <a:gridCol w="1079500">
                  <a:extLst>
                    <a:ext uri="{9D8B030D-6E8A-4147-A177-3AD203B41FA5}">
                      <a16:colId xmlns:a16="http://schemas.microsoft.com/office/drawing/2014/main" val="2075336199"/>
                    </a:ext>
                  </a:extLst>
                </a:gridCol>
                <a:gridCol w="1198033">
                  <a:extLst>
                    <a:ext uri="{9D8B030D-6E8A-4147-A177-3AD203B41FA5}">
                      <a16:colId xmlns:a16="http://schemas.microsoft.com/office/drawing/2014/main" val="3811748765"/>
                    </a:ext>
                  </a:extLst>
                </a:gridCol>
                <a:gridCol w="1418167">
                  <a:extLst>
                    <a:ext uri="{9D8B030D-6E8A-4147-A177-3AD203B41FA5}">
                      <a16:colId xmlns:a16="http://schemas.microsoft.com/office/drawing/2014/main" val="87981635"/>
                    </a:ext>
                  </a:extLst>
                </a:gridCol>
                <a:gridCol w="1735715">
                  <a:extLst>
                    <a:ext uri="{9D8B030D-6E8A-4147-A177-3AD203B41FA5}">
                      <a16:colId xmlns:a16="http://schemas.microsoft.com/office/drawing/2014/main" val="2294717638"/>
                    </a:ext>
                  </a:extLst>
                </a:gridCol>
                <a:gridCol w="1586418">
                  <a:extLst>
                    <a:ext uri="{9D8B030D-6E8A-4147-A177-3AD203B41FA5}">
                      <a16:colId xmlns:a16="http://schemas.microsoft.com/office/drawing/2014/main" val="3249648736"/>
                    </a:ext>
                  </a:extLst>
                </a:gridCol>
                <a:gridCol w="1586418">
                  <a:extLst>
                    <a:ext uri="{9D8B030D-6E8A-4147-A177-3AD203B41FA5}">
                      <a16:colId xmlns:a16="http://schemas.microsoft.com/office/drawing/2014/main" val="2909794243"/>
                    </a:ext>
                  </a:extLst>
                </a:gridCol>
              </a:tblGrid>
              <a:tr h="580865">
                <a:tc>
                  <a:txBody>
                    <a:bodyPr/>
                    <a:lstStyle/>
                    <a:p>
                      <a:pPr algn="l"/>
                      <a:r>
                        <a:rPr lang="zh-CN" altLang="en-US" sz="1600" b="0" kern="120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cs typeface="+mn-cs"/>
                          <a:sym typeface="Arial" panose="020B0604020202020204" pitchFamily="34" charset="0"/>
                        </a:rPr>
                        <a:t>技术名称</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lang="zh-CN" altLang="en-US" sz="1600" b="0" kern="120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cs typeface="+mn-cs"/>
                          <a:sym typeface="Arial" panose="020B0604020202020204" pitchFamily="34" charset="0"/>
                        </a:rPr>
                        <a:t>应用领域</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lang="zh-CN" altLang="en-US" sz="1600" b="0" kern="120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cs typeface="+mn-cs"/>
                          <a:sym typeface="Arial" panose="020B0604020202020204" pitchFamily="34" charset="0"/>
                        </a:rPr>
                        <a:t>投资</a:t>
                      </a:r>
                      <a:r>
                        <a:rPr lang="zh-CN" altLang="en-US" sz="1050" b="0" kern="120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cs typeface="+mn-cs"/>
                          <a:sym typeface="Arial" panose="020B0604020202020204" pitchFamily="34" charset="0"/>
                        </a:rPr>
                        <a:t>（亿美元）</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lang="zh-CN" altLang="en-US" sz="1600" b="0" kern="120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cs typeface="+mn-cs"/>
                          <a:sym typeface="Arial" panose="020B0604020202020204" pitchFamily="34" charset="0"/>
                        </a:rPr>
                        <a:t>运营效率提升</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lang="zh-CN" altLang="en-US" sz="1600" b="0" kern="120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cs typeface="+mn-cs"/>
                          <a:sym typeface="Arial" panose="020B0604020202020204" pitchFamily="34" charset="0"/>
                        </a:rPr>
                        <a:t>安全事故率降低</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lang="zh-CN" altLang="en-US" sz="1600" b="0" kern="120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cs typeface="+mn-cs"/>
                          <a:sym typeface="Arial" panose="020B0604020202020204" pitchFamily="34" charset="0"/>
                        </a:rPr>
                        <a:t>环境影响降低</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lang="zh-CN" altLang="en-US" sz="1600" b="0" kern="1200">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cs typeface="+mn-cs"/>
                          <a:sym typeface="Arial" panose="020B0604020202020204" pitchFamily="34" charset="0"/>
                        </a:rPr>
                        <a:t>新兴职位增加</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01019793"/>
                  </a:ext>
                </a:extLst>
              </a:tr>
              <a:tr h="565310">
                <a:tc>
                  <a:txBody>
                    <a:bodyPr/>
                    <a:lstStyle/>
                    <a:p>
                      <a:pPr marL="0" algn="l" defTabSz="914400" rtl="0" eaLnBrk="1" latinLnBrk="0" hangingPunct="1"/>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自动化码头管理系统</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码头运营</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15</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25%</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10%</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5%</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32131570"/>
                  </a:ext>
                </a:extLst>
              </a:tr>
              <a:tr h="565310">
                <a:tc>
                  <a:txBody>
                    <a:bodyPr/>
                    <a:lstStyle/>
                    <a:p>
                      <a:pPr marL="0" algn="l" defTabSz="914400" rtl="0" eaLnBrk="1" latinLnBrk="0" hangingPunct="1"/>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船舶智能导航系统</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航行安全</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8</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20%</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15%</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900011320"/>
                  </a:ext>
                </a:extLst>
              </a:tr>
              <a:tr h="565310">
                <a:tc>
                  <a:txBody>
                    <a:bodyPr/>
                    <a:lstStyle/>
                    <a:p>
                      <a:pPr marL="0" algn="l" defTabSz="914400" rtl="0" eaLnBrk="1" latinLnBrk="0" hangingPunct="1"/>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货物追踪与管理系统</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物流优化</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5</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18%</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5%</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77979588"/>
                  </a:ext>
                </a:extLst>
              </a:tr>
              <a:tr h="565310">
                <a:tc>
                  <a:txBody>
                    <a:bodyPr/>
                    <a:lstStyle/>
                    <a:p>
                      <a:pPr marL="0" algn="l" defTabSz="914400" rtl="0" eaLnBrk="1" latinLnBrk="0" hangingPunct="1"/>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能效管理系统</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节能减排</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3</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12%</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10%</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84289586"/>
                  </a:ext>
                </a:extLst>
              </a:tr>
              <a:tr h="565310">
                <a:tc>
                  <a:txBody>
                    <a:bodyPr/>
                    <a:lstStyle/>
                    <a:p>
                      <a:pPr marL="0" algn="l" defTabSz="914400" rtl="0" eaLnBrk="1" latinLnBrk="0" hangingPunct="1"/>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智能船舶维护系统</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kumimoji="0" lang="zh-CN" altLang="en-US"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船舶维护</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2</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10%</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l"/>
                      <a:r>
                        <a:rPr kumimoji="0" lang="en-US" altLang="zh-CN" sz="1400" b="0" i="0" u="none" strike="noStrike" kern="1200" cap="none" spc="0" normalizeH="0" baseline="0">
                          <a:ln>
                            <a:noFill/>
                          </a:ln>
                          <a:solidFill>
                            <a:srgbClr val="000000"/>
                          </a:solidFill>
                          <a:effectLst>
                            <a:reflection blurRad="6350" stA="5000" endPos="21000" dir="5400000" sy="-100000" algn="bl" rotWithShape="0"/>
                          </a:effectLst>
                          <a:uLnTx/>
                          <a:uFillTx/>
                          <a:latin typeface="Arial" panose="020B0604020202020204" pitchFamily="34" charset="0"/>
                          <a:ea typeface="微软雅黑" panose="020B0503020204020204" pitchFamily="34" charset="-122"/>
                          <a:cs typeface="+mn-cs"/>
                          <a:sym typeface="Arial" panose="020B0604020202020204" pitchFamily="34" charset="0"/>
                        </a:rPr>
                        <a:t>-</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12595774"/>
                  </a:ext>
                </a:extLst>
              </a:tr>
            </a:tbl>
          </a:graphicData>
        </a:graphic>
      </p:graphicFrame>
      <p:pic>
        <p:nvPicPr>
          <p:cNvPr id="12" name="图片 11">
            <a:extLst>
              <a:ext uri="{FF2B5EF4-FFF2-40B4-BE49-F238E27FC236}">
                <a16:creationId xmlns:a16="http://schemas.microsoft.com/office/drawing/2014/main" id="{F1326E75-C28D-2F5B-A618-F63E30E5F1F8}"/>
              </a:ext>
            </a:extLst>
          </p:cNvPr>
          <p:cNvPicPr>
            <a:picLocks noChangeAspect="1"/>
          </p:cNvPicPr>
          <p:nvPr/>
        </p:nvPicPr>
        <p:blipFill>
          <a:blip r:embed="rId5" cstate="email">
            <a:extLst>
              <a:ext uri="{BEBA8EAE-BF5A-486C-A8C5-ECC9F3942E4B}">
                <a14:imgProps xmlns:a14="http://schemas.microsoft.com/office/drawing/2010/main">
                  <a14:imgLayer r:embed="rId6">
                    <a14:imgEffect>
                      <a14:sharpenSoften amount="10000"/>
                    </a14:imgEffect>
                  </a14:imgLayer>
                </a14:imgProps>
              </a:ext>
              <a:ext uri="{28A0092B-C50C-407E-A947-70E740481C1C}">
                <a14:useLocalDpi xmlns:a14="http://schemas.microsoft.com/office/drawing/2010/main"/>
              </a:ext>
            </a:extLst>
          </a:blip>
          <a:stretch>
            <a:fillRect/>
          </a:stretch>
        </p:blipFill>
        <p:spPr>
          <a:xfrm>
            <a:off x="-323079" y="5364110"/>
            <a:ext cx="12838158" cy="1673330"/>
          </a:xfrm>
          <a:prstGeom prst="rect">
            <a:avLst/>
          </a:prstGeom>
        </p:spPr>
      </p:pic>
      <p:sp>
        <p:nvSpPr>
          <p:cNvPr id="14" name="文本框 13">
            <a:extLst>
              <a:ext uri="{FF2B5EF4-FFF2-40B4-BE49-F238E27FC236}">
                <a16:creationId xmlns:a16="http://schemas.microsoft.com/office/drawing/2014/main" id="{EA8D2089-E845-25B0-CC7B-ECD7415F7A5B}"/>
              </a:ext>
            </a:extLst>
          </p:cNvPr>
          <p:cNvSpPr txBox="1"/>
          <p:nvPr/>
        </p:nvSpPr>
        <p:spPr>
          <a:xfrm>
            <a:off x="2889250" y="1552059"/>
            <a:ext cx="6413500" cy="461665"/>
          </a:xfrm>
          <a:prstGeom prst="rect">
            <a:avLst/>
          </a:prstGeom>
          <a:noFill/>
        </p:spPr>
        <p:txBody>
          <a:bodyPr wrap="square">
            <a:spAutoFit/>
          </a:bodyPr>
          <a:lstStyle/>
          <a:p>
            <a:pPr algn="ctr"/>
            <a:r>
              <a:rPr lang="zh-CN" altLang="en-US" sz="2400" b="1">
                <a:gradFill>
                  <a:gsLst>
                    <a:gs pos="25000">
                      <a:srgbClr val="345DD3"/>
                    </a:gs>
                    <a:gs pos="100000">
                      <a:srgbClr val="345DD3">
                        <a:lumMod val="75000"/>
                      </a:srgbClr>
                    </a:gs>
                  </a:gsLst>
                  <a:lin ang="2700000" scaled="1"/>
                </a:gradFill>
                <a:effectLst>
                  <a:reflection blurRad="6350" stA="5000" endPos="21000" dir="5400000" sy="-100000" algn="bl" rotWithShape="0"/>
                </a:effectLst>
                <a:latin typeface="Arial" panose="020B0604020202020204" pitchFamily="34" charset="0"/>
                <a:ea typeface="微软雅黑" panose="020B0503020204020204" pitchFamily="34" charset="-122"/>
                <a:sym typeface="Arial" panose="020B0604020202020204" pitchFamily="34" charset="0"/>
              </a:rPr>
              <a:t>航运业运营效率提升统计表</a:t>
            </a:r>
          </a:p>
        </p:txBody>
      </p:sp>
    </p:spTree>
    <p:extLst>
      <p:ext uri="{BB962C8B-B14F-4D97-AF65-F5344CB8AC3E}">
        <p14:creationId xmlns:p14="http://schemas.microsoft.com/office/powerpoint/2010/main" val="2213136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a14="http://schemas.microsoft.com/office/drawing/2010/main"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DJUSTMENTS" val="15.89008"/>
</p:tagLst>
</file>

<file path=ppt/tags/tag10.xml><?xml version="1.0" encoding="utf-8"?>
<p:tagLst xmlns:a="http://schemas.openxmlformats.org/drawingml/2006/main" xmlns:r="http://schemas.openxmlformats.org/officeDocument/2006/relationships" xmlns:p="http://schemas.openxmlformats.org/presentationml/2006/main">
  <p:tag name="SHADOWSIZE" val="102"/>
  <p:tag name="ADJUSTMENTS" val="15.41713"/>
</p:tagLst>
</file>

<file path=ppt/tags/tag11.xml><?xml version="1.0" encoding="utf-8"?>
<p:tagLst xmlns:a="http://schemas.openxmlformats.org/drawingml/2006/main" xmlns:r="http://schemas.openxmlformats.org/officeDocument/2006/relationships" xmlns:p="http://schemas.openxmlformats.org/presentationml/2006/main">
  <p:tag name="SHADOWSIZE" val="102"/>
  <p:tag name="ADJUSTMENTS" val="15.41713"/>
  <p:tag name="TEXTZ '" val="0"/>
</p:tagLst>
</file>

<file path=ppt/tags/tag12.xml><?xml version="1.0" encoding="utf-8"?>
<p:tagLst xmlns:a="http://schemas.openxmlformats.org/drawingml/2006/main" xmlns:r="http://schemas.openxmlformats.org/officeDocument/2006/relationships" xmlns:p="http://schemas.openxmlformats.org/presentationml/2006/main">
  <p:tag name="TEXTZ '" val="0"/>
</p:tagLst>
</file>

<file path=ppt/tags/tag13.xml><?xml version="1.0" encoding="utf-8"?>
<p:tagLst xmlns:a="http://schemas.openxmlformats.org/drawingml/2006/main" xmlns:r="http://schemas.openxmlformats.org/officeDocument/2006/relationships" xmlns:p="http://schemas.openxmlformats.org/presentationml/2006/main">
  <p:tag name="TEXTZ '" val="0"/>
</p:tagLst>
</file>

<file path=ppt/tags/tag14.xml><?xml version="1.0" encoding="utf-8"?>
<p:tagLst xmlns:a="http://schemas.openxmlformats.org/drawingml/2006/main" xmlns:r="http://schemas.openxmlformats.org/officeDocument/2006/relationships" xmlns:p="http://schemas.openxmlformats.org/presentationml/2006/main">
  <p:tag name="SHADOWSIZE" val="102"/>
  <p:tag name="ADJUSTMENTS" val="15.41713"/>
  <p:tag name="TEXTZ '" val="0"/>
</p:tagLst>
</file>

<file path=ppt/tags/tag15.xml><?xml version="1.0" encoding="utf-8"?>
<p:tagLst xmlns:a="http://schemas.openxmlformats.org/drawingml/2006/main" xmlns:r="http://schemas.openxmlformats.org/officeDocument/2006/relationships" xmlns:p="http://schemas.openxmlformats.org/presentationml/2006/main">
  <p:tag name="TEXTZ '" val="0"/>
</p:tagLst>
</file>

<file path=ppt/tags/tag16.xml><?xml version="1.0" encoding="utf-8"?>
<p:tagLst xmlns:a="http://schemas.openxmlformats.org/drawingml/2006/main" xmlns:r="http://schemas.openxmlformats.org/officeDocument/2006/relationships" xmlns:p="http://schemas.openxmlformats.org/presentationml/2006/main">
  <p:tag name="TEXTZ '" val="0"/>
</p:tagLst>
</file>

<file path=ppt/tags/tag17.xml><?xml version="1.0" encoding="utf-8"?>
<p:tagLst xmlns:a="http://schemas.openxmlformats.org/drawingml/2006/main" xmlns:r="http://schemas.openxmlformats.org/officeDocument/2006/relationships" xmlns:p="http://schemas.openxmlformats.org/presentationml/2006/main">
  <p:tag name="SHADOWSIZE" val="102"/>
  <p:tag name="ADJUSTMENTS" val="15.41713"/>
  <p:tag name="TEXTZ '" val="0"/>
</p:tagLst>
</file>

<file path=ppt/tags/tag18.xml><?xml version="1.0" encoding="utf-8"?>
<p:tagLst xmlns:a="http://schemas.openxmlformats.org/drawingml/2006/main" xmlns:r="http://schemas.openxmlformats.org/officeDocument/2006/relationships" xmlns:p="http://schemas.openxmlformats.org/presentationml/2006/main">
  <p:tag name="TEXTZ '" val="0"/>
</p:tagLst>
</file>

<file path=ppt/tags/tag19.xml><?xml version="1.0" encoding="utf-8"?>
<p:tagLst xmlns:a="http://schemas.openxmlformats.org/drawingml/2006/main" xmlns:r="http://schemas.openxmlformats.org/officeDocument/2006/relationships" xmlns:p="http://schemas.openxmlformats.org/presentationml/2006/main">
  <p:tag name="TEXTZ '" val="0"/>
</p:tagLst>
</file>

<file path=ppt/tags/tag2.xml><?xml version="1.0" encoding="utf-8"?>
<p:tagLst xmlns:a="http://schemas.openxmlformats.org/drawingml/2006/main" xmlns:r="http://schemas.openxmlformats.org/officeDocument/2006/relationships" xmlns:p="http://schemas.openxmlformats.org/presentationml/2006/main">
  <p:tag name="ADJUSTMENTS" val="15.89008"/>
</p:tagLst>
</file>

<file path=ppt/tags/tag20.xml><?xml version="1.0" encoding="utf-8"?>
<p:tagLst xmlns:a="http://schemas.openxmlformats.org/drawingml/2006/main" xmlns:r="http://schemas.openxmlformats.org/officeDocument/2006/relationships" xmlns:p="http://schemas.openxmlformats.org/presentationml/2006/main">
  <p:tag name="SHADOWSIZE" val="102"/>
  <p:tag name="ADJUSTMENTS" val="15.41713"/>
</p:tagLst>
</file>

<file path=ppt/tags/tag21.xml><?xml version="1.0" encoding="utf-8"?>
<p:tagLst xmlns:a="http://schemas.openxmlformats.org/drawingml/2006/main" xmlns:r="http://schemas.openxmlformats.org/officeDocument/2006/relationships" xmlns:p="http://schemas.openxmlformats.org/presentationml/2006/main">
  <p:tag name="ISLIDE.PICTURE" val="#1450761;#3458983;"/>
</p:tagLst>
</file>

<file path=ppt/tags/tag22.xml><?xml version="1.0" encoding="utf-8"?>
<p:tagLst xmlns:a="http://schemas.openxmlformats.org/drawingml/2006/main" xmlns:r="http://schemas.openxmlformats.org/officeDocument/2006/relationships" xmlns:p="http://schemas.openxmlformats.org/presentationml/2006/main">
  <p:tag name="ISLIDE.PICTURE" val="#1450761;#3458983;#200309;"/>
</p:tagLst>
</file>

<file path=ppt/tags/tag23.xml><?xml version="1.0" encoding="utf-8"?>
<p:tagLst xmlns:a="http://schemas.openxmlformats.org/drawingml/2006/main" xmlns:r="http://schemas.openxmlformats.org/officeDocument/2006/relationships" xmlns:p="http://schemas.openxmlformats.org/presentationml/2006/main">
  <p:tag name="ISLIDE.ICON" val="#61811;#12533;#67522;#67608;#41896;#151603;#52089;#51229;"/>
</p:tagLst>
</file>

<file path=ppt/tags/tag24.xml><?xml version="1.0" encoding="utf-8"?>
<p:tagLst xmlns:a="http://schemas.openxmlformats.org/drawingml/2006/main" xmlns:r="http://schemas.openxmlformats.org/officeDocument/2006/relationships" xmlns:p="http://schemas.openxmlformats.org/presentationml/2006/main">
  <p:tag name="ISLIDE.ICON" val="#61811;#12533;#67522;#67608;#41896;#151603;#52089;#51229;"/>
  <p:tag name="ISLIDE.PICTURE" val="#2087405;#3930143;"/>
</p:tagLst>
</file>

<file path=ppt/tags/tag25.xml><?xml version="1.0" encoding="utf-8"?>
<p:tagLst xmlns:a="http://schemas.openxmlformats.org/drawingml/2006/main" xmlns:r="http://schemas.openxmlformats.org/officeDocument/2006/relationships" xmlns:p="http://schemas.openxmlformats.org/presentationml/2006/main">
  <p:tag name="ISLIDE.ICON" val="#61811;#12533;#67522;#67608;#41896;#151603;#52089;#51229;"/>
</p:tagLst>
</file>

<file path=ppt/tags/tag26.xml><?xml version="1.0" encoding="utf-8"?>
<p:tagLst xmlns:a="http://schemas.openxmlformats.org/drawingml/2006/main" xmlns:r="http://schemas.openxmlformats.org/officeDocument/2006/relationships" xmlns:p="http://schemas.openxmlformats.org/presentationml/2006/main">
  <p:tag name="ISLIDE.ICON" val="#178910;#112920;#177890;"/>
</p:tagLst>
</file>

<file path=ppt/tags/tag27.xml><?xml version="1.0" encoding="utf-8"?>
<p:tagLst xmlns:a="http://schemas.openxmlformats.org/drawingml/2006/main" xmlns:r="http://schemas.openxmlformats.org/officeDocument/2006/relationships" xmlns:p="http://schemas.openxmlformats.org/presentationml/2006/main">
  <p:tag name="ISLIDE.ICON" val="#178910;#112920;#177890;"/>
</p:tagLst>
</file>

<file path=ppt/tags/tag28.xml><?xml version="1.0" encoding="utf-8"?>
<p:tagLst xmlns:a="http://schemas.openxmlformats.org/drawingml/2006/main" xmlns:r="http://schemas.openxmlformats.org/officeDocument/2006/relationships" xmlns:p="http://schemas.openxmlformats.org/presentationml/2006/main">
  <p:tag name="SHADOWSIZE" val="100"/>
</p:tagLst>
</file>

<file path=ppt/tags/tag29.xml><?xml version="1.0" encoding="utf-8"?>
<p:tagLst xmlns:a="http://schemas.openxmlformats.org/drawingml/2006/main" xmlns:r="http://schemas.openxmlformats.org/officeDocument/2006/relationships" xmlns:p="http://schemas.openxmlformats.org/presentationml/2006/main">
  <p:tag name="SHADOWSIZE" val="100"/>
</p:tagLst>
</file>

<file path=ppt/tags/tag3.xml><?xml version="1.0" encoding="utf-8"?>
<p:tagLst xmlns:a="http://schemas.openxmlformats.org/drawingml/2006/main" xmlns:r="http://schemas.openxmlformats.org/officeDocument/2006/relationships" xmlns:p="http://schemas.openxmlformats.org/presentationml/2006/main">
  <p:tag name="ADJUSTMENTS" val="15.89008"/>
</p:tagLst>
</file>

<file path=ppt/tags/tag30.xml><?xml version="1.0" encoding="utf-8"?>
<p:tagLst xmlns:a="http://schemas.openxmlformats.org/drawingml/2006/main" xmlns:r="http://schemas.openxmlformats.org/officeDocument/2006/relationships" xmlns:p="http://schemas.openxmlformats.org/presentationml/2006/main">
  <p:tag name="SHADOWSIZE" val="100"/>
</p:tagLst>
</file>

<file path=ppt/tags/tag31.xml><?xml version="1.0" encoding="utf-8"?>
<p:tagLst xmlns:a="http://schemas.openxmlformats.org/drawingml/2006/main" xmlns:r="http://schemas.openxmlformats.org/officeDocument/2006/relationships" xmlns:p="http://schemas.openxmlformats.org/presentationml/2006/main">
  <p:tag name="SHADOWSIZE" val="100"/>
</p:tagLst>
</file>

<file path=ppt/tags/tag32.xml><?xml version="1.0" encoding="utf-8"?>
<p:tagLst xmlns:a="http://schemas.openxmlformats.org/drawingml/2006/main" xmlns:r="http://schemas.openxmlformats.org/officeDocument/2006/relationships" xmlns:p="http://schemas.openxmlformats.org/presentationml/2006/main">
  <p:tag name="SHADOWSIZE" val="100"/>
</p:tagLst>
</file>

<file path=ppt/tags/tag33.xml><?xml version="1.0" encoding="utf-8"?>
<p:tagLst xmlns:a="http://schemas.openxmlformats.org/drawingml/2006/main" xmlns:r="http://schemas.openxmlformats.org/officeDocument/2006/relationships" xmlns:p="http://schemas.openxmlformats.org/presentationml/2006/main">
  <p:tag name="SHADOWSIZE" val="100"/>
</p:tagLst>
</file>

<file path=ppt/tags/tag34.xml><?xml version="1.0" encoding="utf-8"?>
<p:tagLst xmlns:a="http://schemas.openxmlformats.org/drawingml/2006/main" xmlns:r="http://schemas.openxmlformats.org/officeDocument/2006/relationships" xmlns:p="http://schemas.openxmlformats.org/presentationml/2006/main">
  <p:tag name="SHADOWSIZE" val="100"/>
</p:tagLst>
</file>

<file path=ppt/tags/tag35.xml><?xml version="1.0" encoding="utf-8"?>
<p:tagLst xmlns:a="http://schemas.openxmlformats.org/drawingml/2006/main" xmlns:r="http://schemas.openxmlformats.org/officeDocument/2006/relationships" xmlns:p="http://schemas.openxmlformats.org/presentationml/2006/main">
  <p:tag name="SHADOWSIZE" val="100"/>
</p:tagLst>
</file>

<file path=ppt/tags/tag36.xml><?xml version="1.0" encoding="utf-8"?>
<p:tagLst xmlns:a="http://schemas.openxmlformats.org/drawingml/2006/main" xmlns:r="http://schemas.openxmlformats.org/officeDocument/2006/relationships" xmlns:p="http://schemas.openxmlformats.org/presentationml/2006/main">
  <p:tag name="ISLIDE.ICON" val="#178910;#112920;#177890;"/>
</p:tagLst>
</file>

<file path=ppt/tags/tag37.xml><?xml version="1.0" encoding="utf-8"?>
<p:tagLst xmlns:a="http://schemas.openxmlformats.org/drawingml/2006/main" xmlns:r="http://schemas.openxmlformats.org/officeDocument/2006/relationships" xmlns:p="http://schemas.openxmlformats.org/presentationml/2006/main">
  <p:tag name="ADJUSTMENTS" val="15.89008"/>
</p:tagLst>
</file>

<file path=ppt/tags/tag4.xml><?xml version="1.0" encoding="utf-8"?>
<p:tagLst xmlns:a="http://schemas.openxmlformats.org/drawingml/2006/main" xmlns:r="http://schemas.openxmlformats.org/officeDocument/2006/relationships" xmlns:p="http://schemas.openxmlformats.org/presentationml/2006/main">
  <p:tag name="ADJUSTMENTS" val="15.89008"/>
</p:tagLst>
</file>

<file path=ppt/tags/tag5.xml><?xml version="1.0" encoding="utf-8"?>
<p:tagLst xmlns:a="http://schemas.openxmlformats.org/drawingml/2006/main" xmlns:r="http://schemas.openxmlformats.org/officeDocument/2006/relationships" xmlns:p="http://schemas.openxmlformats.org/presentationml/2006/main">
  <p:tag name="ADJUSTMENTS" val="15.89008"/>
</p:tagLst>
</file>

<file path=ppt/tags/tag6.xml><?xml version="1.0" encoding="utf-8"?>
<p:tagLst xmlns:a="http://schemas.openxmlformats.org/drawingml/2006/main" xmlns:r="http://schemas.openxmlformats.org/officeDocument/2006/relationships" xmlns:p="http://schemas.openxmlformats.org/presentationml/2006/main">
  <p:tag name="ADJUSTMENTS" val="15.89008"/>
</p:tagLst>
</file>

<file path=ppt/tags/tag7.xml><?xml version="1.0" encoding="utf-8"?>
<p:tagLst xmlns:a="http://schemas.openxmlformats.org/drawingml/2006/main" xmlns:r="http://schemas.openxmlformats.org/officeDocument/2006/relationships" xmlns:p="http://schemas.openxmlformats.org/presentationml/2006/main">
  <p:tag name="SHADOWSIZE" val="102"/>
  <p:tag name="ADJUSTMENTS" val="15.41713"/>
  <p:tag name="TEXTZ '" val="0"/>
</p:tagLst>
</file>

<file path=ppt/tags/tag8.xml><?xml version="1.0" encoding="utf-8"?>
<p:tagLst xmlns:a="http://schemas.openxmlformats.org/drawingml/2006/main" xmlns:r="http://schemas.openxmlformats.org/officeDocument/2006/relationships" xmlns:p="http://schemas.openxmlformats.org/presentationml/2006/main">
  <p:tag name="TEXTZ '" val="0"/>
</p:tagLst>
</file>

<file path=ppt/tags/tag9.xml><?xml version="1.0" encoding="utf-8"?>
<p:tagLst xmlns:a="http://schemas.openxmlformats.org/drawingml/2006/main" xmlns:r="http://schemas.openxmlformats.org/officeDocument/2006/relationships" xmlns:p="http://schemas.openxmlformats.org/presentationml/2006/main">
  <p:tag name="TEXTZ '" val="0"/>
</p:tagLst>
</file>

<file path=ppt/theme/theme1.xml><?xml version="1.0" encoding="utf-8"?>
<a:theme xmlns:a="http://schemas.openxmlformats.org/drawingml/2006/main" name="Office 主题​​">
  <a:themeElements>
    <a:clrScheme name="母校">
      <a:dk1>
        <a:srgbClr val="FFFFFF"/>
      </a:dk1>
      <a:lt1>
        <a:srgbClr val="000000"/>
      </a:lt1>
      <a:dk2>
        <a:srgbClr val="FFFFFF"/>
      </a:dk2>
      <a:lt2>
        <a:srgbClr val="000000"/>
      </a:lt2>
      <a:accent1>
        <a:srgbClr val="345DD3"/>
      </a:accent1>
      <a:accent2>
        <a:srgbClr val="8334DC"/>
      </a:accent2>
      <a:accent3>
        <a:srgbClr val="0CB9DC"/>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6057</TotalTime>
  <Words>2090</Words>
  <Application>Microsoft Office PowerPoint</Application>
  <PresentationFormat>宽屏</PresentationFormat>
  <Paragraphs>267</Paragraphs>
  <Slides>20</Slides>
  <Notes>14</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思源黑体 CN</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2024-03-27T15:39:55Z</dcterms:created>
  <dcterms:modified xsi:type="dcterms:W3CDTF">2024-09-15T02:31:51Z</dcterms:modified>
</cp:coreProperties>
</file>